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1.xml" ContentType="application/vnd.openxmlformats-officedocument.theme+xml"/>
  <Override PartName="/ppt/slideMasters/slideMaster1.xml" ContentType="application/vnd.openxmlformats-officedocument.presentationml.slideMaster+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Masters/slideMaster2.xml" ContentType="application/vnd.openxmlformats-officedocument.presentationml.slideMaster+xml"/>
  <Override PartName="/ppt/theme/theme3.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handoutMasters/handoutMaster1.xml" ContentType="application/vnd.openxmlformats-officedocument.presentationml.handoutMaster+xml"/>
  <Override PartName="/ppt/notesSlides/notesSlide1.xml" ContentType="application/vnd.openxmlformats-officedocument.presentationml.notesSlide+xml"/>
  <Override PartName="/ppt/slides/slide1.xml" ContentType="application/vnd.openxmlformats-officedocument.presentationml.slide+xml"/>
  <Override PartName="/ppt/notesSlides/notesSlide2.xml" ContentType="application/vnd.openxmlformats-officedocument.presentationml.notesSlide+xml"/>
  <Override PartName="/ppt/slides/slide2.xml" ContentType="application/vnd.openxmlformats-officedocument.presentationml.slide+xml"/>
  <Override PartName="/ppt/notesSlides/notesSlide3.xml" ContentType="application/vnd.openxmlformats-officedocument.presentationml.notesSlide+xml"/>
  <Override PartName="/ppt/slides/slide3.xml" ContentType="application/vnd.openxmlformats-officedocument.presentationml.slide+xml"/>
  <Override PartName="/ppt/notesSlides/notesSlide4.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5.xml" ContentType="application/vnd.openxmlformats-officedocument.presentationml.slide+xml"/>
  <Override PartName="/ppt/notesSlides/notesSlide6.xml" ContentType="application/vnd.openxmlformats-officedocument.presentationml.notesSlide+xml"/>
  <Override PartName="/ppt/slides/slide6.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notesSlides/notesSlide8.xml" ContentType="application/vnd.openxmlformats-officedocument.presentationml.notesSlide+xml"/>
  <Override PartName="/ppt/slides/slide8.xml" ContentType="application/vnd.openxmlformats-officedocument.presentationml.slide+xml"/>
  <Override PartName="/ppt/notesSlides/notesSlide9.xml" ContentType="application/vnd.openxmlformats-officedocument.presentationml.notesSlide+xml"/>
  <Override PartName="/ppt/slides/slide9.xml" ContentType="application/vnd.openxmlformats-officedocument.presentationml.slide+xml"/>
  <Override PartName="/ppt/notesSlides/notesSlide10.xml" ContentType="application/vnd.openxmlformats-officedocument.presentationml.notesSlide+xml"/>
  <Override PartName="/ppt/slides/slide10.xml" ContentType="application/vnd.openxmlformats-officedocument.presentationml.slide+xml"/>
  <Override PartName="/ppt/notesSlides/notesSlide11.xml" ContentType="application/vnd.openxmlformats-officedocument.presentationml.notesSlide+xml"/>
  <Override PartName="/ppt/slides/slide11.xml" ContentType="application/vnd.openxmlformats-officedocument.presentationml.slide+xml"/>
  <Override PartName="/ppt/notesSlides/notesSlide12.xml" ContentType="application/vnd.openxmlformats-officedocument.presentationml.notesSlide+xml"/>
  <Override PartName="/ppt/slides/slide12.xml" ContentType="application/vnd.openxmlformats-officedocument.presentationml.slide+xml"/>
  <Override PartName="/ppt/notesSlides/notesSlide13.xml" ContentType="application/vnd.openxmlformats-officedocument.presentationml.notesSlide+xml"/>
  <Override PartName="/ppt/slides/slide13.xml" ContentType="application/vnd.openxmlformats-officedocument.presentationml.slide+xml"/>
  <Override PartName="/ppt/notesSlides/notesSlide14.xml" ContentType="application/vnd.openxmlformats-officedocument.presentationml.notesSlide+xml"/>
  <Override PartName="/ppt/slides/slide14.xml" ContentType="application/vnd.openxmlformats-officedocument.presentationml.slide+xml"/>
  <Override PartName="/ppt/notesSlides/notesSlide15.xml" ContentType="application/vnd.openxmlformats-officedocument.presentationml.notesSlide+xml"/>
  <Override PartName="/ppt/slides/slide15.xml" ContentType="application/vnd.openxmlformats-officedocument.presentationml.slide+xml"/>
  <Override PartName="/ppt/notesSlides/notesSlide16.xml" ContentType="application/vnd.openxmlformats-officedocument.presentationml.notesSlide+xml"/>
  <Override PartName="/ppt/slides/slide16.xml" ContentType="application/vnd.openxmlformats-officedocument.presentationml.slide+xml"/>
  <Override PartName="/ppt/notesSlides/notesSlide17.xml" ContentType="application/vnd.openxmlformats-officedocument.presentationml.notesSlide+xml"/>
  <Override PartName="/ppt/slides/slide17.xml" ContentType="application/vnd.openxmlformats-officedocument.presentationml.slide+xml"/>
  <Override PartName="/ppt/notesSlides/notesSlide18.xml" ContentType="application/vnd.openxmlformats-officedocument.presentationml.notesSlide+xml"/>
  <Override PartName="/ppt/slides/slide18.xml" ContentType="application/vnd.openxmlformats-officedocument.presentationml.slide+xml"/>
  <Override PartName="/ppt/notesSlides/notesSlide19.xml" ContentType="application/vnd.openxmlformats-officedocument.presentationml.notesSlide+xml"/>
  <Override PartName="/ppt/slides/slide19.xml" ContentType="application/vnd.openxmlformats-officedocument.presentationml.slide+xml"/>
  <Override PartName="/ppt/notesSlides/notesSlide20.xml" ContentType="application/vnd.openxmlformats-officedocument.presentationml.notesSlide+xml"/>
  <Override PartName="/ppt/slides/slide20.xml" ContentType="application/vnd.openxmlformats-officedocument.presentationml.slide+xml"/>
  <Override PartName="/ppt/notesSlides/notesSlide21.xml" ContentType="application/vnd.openxmlformats-officedocument.presentationml.notesSlide+xml"/>
  <Override PartName="/ppt/slides/slide21.xml" ContentType="application/vnd.openxmlformats-officedocument.presentationml.slide+xml"/>
  <Override PartName="/ppt/notesSlides/notesSlide22.xml" ContentType="application/vnd.openxmlformats-officedocument.presentationml.notesSlide+xml"/>
  <Override PartName="/ppt/slides/slide22.xml" ContentType="application/vnd.openxmlformats-officedocument.presentationml.slide+xml"/>
  <Override PartName="/ppt/notesSlides/notesSlide23.xml" ContentType="application/vnd.openxmlformats-officedocument.presentationml.notesSlide+xml"/>
  <Override PartName="/ppt/slides/slide23.xml" ContentType="application/vnd.openxmlformats-officedocument.presentationml.slide+xml"/>
  <Override PartName="/ppt/notesSlides/notesSlide24.xml" ContentType="application/vnd.openxmlformats-officedocument.presentationml.notesSlide+xml"/>
  <Override PartName="/ppt/slides/slide24.xml" ContentType="application/vnd.openxmlformats-officedocument.presentationml.slide+xml"/>
  <Override PartName="/ppt/notesSlides/notesSlide25.xml" ContentType="application/vnd.openxmlformats-officedocument.presentationml.notesSlide+xml"/>
  <Override PartName="/ppt/slides/slide25.xml" ContentType="application/vnd.openxmlformats-officedocument.presentationml.slide+xml"/>
  <Override PartName="/ppt/notesSlides/notesSlide26.xml" ContentType="application/vnd.openxmlformats-officedocument.presentationml.notesSlide+xml"/>
  <Override PartName="/ppt/slides/slide26.xml" ContentType="application/vnd.openxmlformats-officedocument.presentationml.slide+xml"/>
  <Override PartName="/ppt/notesSlides/notesSlide27.xml" ContentType="application/vnd.openxmlformats-officedocument.presentationml.notesSlide+xml"/>
  <Override PartName="/ppt/slides/slide27.xml" ContentType="application/vnd.openxmlformats-officedocument.presentationml.slide+xml"/>
  <Override PartName="/ppt/notesSlides/notesSlide28.xml" ContentType="application/vnd.openxmlformats-officedocument.presentationml.notesSlide+xml"/>
  <Override PartName="/ppt/slides/slide28.xml" ContentType="application/vnd.openxmlformats-officedocument.presentationml.slide+xml"/>
  <Override PartName="/ppt/notesSlides/notesSlide29.xml" ContentType="application/vnd.openxmlformats-officedocument.presentationml.notesSlide+xml"/>
  <Override PartName="/ppt/slides/slide29.xml" ContentType="application/vnd.openxmlformats-officedocument.presentationml.slide+xml"/>
  <Override PartName="/ppt/notesSlides/notesSlide30.xml" ContentType="application/vnd.openxmlformats-officedocument.presentationml.notesSlide+xml"/>
  <Override PartName="/ppt/slides/slide30.xml" ContentType="application/vnd.openxmlformats-officedocument.presentationml.slide+xml"/>
  <Override PartName="/ppt/notesSlides/notesSlide31.xml" ContentType="application/vnd.openxmlformats-officedocument.presentationml.notesSlide+xml"/>
  <Override PartName="/ppt/slides/slide31.xml" ContentType="application/vnd.openxmlformats-officedocument.presentationml.slide+xml"/>
  <Override PartName="/ppt/notesSlides/notesSlide32.xml" ContentType="application/vnd.openxmlformats-officedocument.presentationml.notesSlide+xml"/>
  <Override PartName="/ppt/slides/slide32.xml" ContentType="application/vnd.openxmlformats-officedocument.presentationml.slide+xml"/>
  <Override PartName="/ppt/notesSlides/notesSlide33.xml" ContentType="application/vnd.openxmlformats-officedocument.presentationml.notesSlide+xml"/>
  <Override PartName="/ppt/slides/slide33.xml" ContentType="application/vnd.openxmlformats-officedocument.presentationml.slide+xml"/>
  <Override PartName="/ppt/notesSlides/notesSlide34.xml" ContentType="application/vnd.openxmlformats-officedocument.presentationml.notesSlide+xml"/>
  <Override PartName="/ppt/slides/slide34.xml" ContentType="application/vnd.openxmlformats-officedocument.presentationml.slide+xml"/>
  <Override PartName="/ppt/notesSlides/notesSlide35.xml" ContentType="application/vnd.openxmlformats-officedocument.presentationml.notesSlide+xml"/>
  <Override PartName="/ppt/slides/slide35.xml" ContentType="application/vnd.openxmlformats-officedocument.presentationml.slide+xml"/>
  <Override PartName="/ppt/notesSlides/notesSlide36.xml" ContentType="application/vnd.openxmlformats-officedocument.presentationml.notesSlide+xml"/>
  <Override PartName="/ppt/slides/slide36.xml" ContentType="application/vnd.openxmlformats-officedocument.presentationml.slide+xml"/>
  <Override PartName="/ppt/notesSlides/notesSlide37.xml" ContentType="application/vnd.openxmlformats-officedocument.presentationml.notesSlide+xml"/>
  <Override PartName="/ppt/slides/slide37.xml" ContentType="application/vnd.openxmlformats-officedocument.presentationml.slide+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thumbnail" Target="docProps/thumbnail.jpeg"/></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64" r:id="rId1"/>
    <p:sldMasterId id="2147483677" r:id="rId2"/>
  </p:sldMasterIdLst>
  <p:notesMasterIdLst>
    <p:notesMasterId r:id="rId3"/>
  </p:notesMasterIdLst>
  <p:handoutMasterIdLst>
    <p:handoutMasterId r:id="rId4"/>
  </p:handout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x="12192000" cy="6858000"/>
  <p:notesSz cx="6857895" cy="9143861"/>
  <p:kinsoku lang="zh-CN" invalStChars="!%),.:;?]}¨·ˇˉ་―‖’”…‰∶、。〃々〉》」』】〕〗！＂＇％），．：；？］｀｜｝～￠" invalEndChars="([{·‘“〈《「『【〔〖（．［｛￡￥"/>
  <p:defaultTextStyle>
    <a:defPPr>
      <a:defRPr lang="zh-CN"/>
    </a:defPPr>
    <a:lvl1pPr marL="0" indent="0" algn="l" defTabSz="914400" eaLnBrk="1" fontAlgn="auto" latinLnBrk="0" hangingPunct="1">
      <a:buNone/>
      <a:defRPr sz="2400" kern="1200">
        <a:solidFill>
          <a:schemeClr val="tx1"/>
        </a:solidFill>
        <a:latin typeface="Droid Sans" pitchFamily="0" charset="0"/>
        <a:ea typeface="Droid Sans" pitchFamily="0" charset="0"/>
        <a:cs typeface="Droid Sans" pitchFamily="0" charset="0"/>
      </a:defRPr>
    </a:lvl1pPr>
    <a:lvl2pPr marL="609473" indent="0" algn="l" defTabSz="914400" eaLnBrk="1" fontAlgn="auto" latinLnBrk="0" hangingPunct="1">
      <a:buNone/>
      <a:defRPr sz="2400" kern="1200">
        <a:solidFill>
          <a:schemeClr val="tx1"/>
        </a:solidFill>
        <a:latin typeface="Droid Sans" pitchFamily="0" charset="0"/>
        <a:ea typeface="Droid Sans" pitchFamily="0" charset="0"/>
        <a:cs typeface="Droid Sans" pitchFamily="0" charset="0"/>
      </a:defRPr>
    </a:lvl2pPr>
    <a:lvl3pPr marL="1219073" indent="0" algn="l" defTabSz="914400" eaLnBrk="1" fontAlgn="auto" latinLnBrk="0" hangingPunct="1">
      <a:buNone/>
      <a:defRPr sz="2400" kern="1200">
        <a:solidFill>
          <a:schemeClr val="tx1"/>
        </a:solidFill>
        <a:latin typeface="Droid Sans" pitchFamily="0" charset="0"/>
        <a:ea typeface="Droid Sans" pitchFamily="0" charset="0"/>
        <a:cs typeface="Droid Sans" pitchFamily="0" charset="0"/>
      </a:defRPr>
    </a:lvl3pPr>
    <a:lvl4pPr marL="1828673" indent="0" algn="l" defTabSz="914400" eaLnBrk="1" fontAlgn="auto" latinLnBrk="0" hangingPunct="1">
      <a:buNone/>
      <a:defRPr sz="2400" kern="1200">
        <a:solidFill>
          <a:schemeClr val="tx1"/>
        </a:solidFill>
        <a:latin typeface="Droid Sans" pitchFamily="0" charset="0"/>
        <a:ea typeface="Droid Sans" pitchFamily="0" charset="0"/>
        <a:cs typeface="Droid Sans" pitchFamily="0" charset="0"/>
      </a:defRPr>
    </a:lvl4pPr>
    <a:lvl5pPr marL="2438273" indent="0" algn="l" defTabSz="914400" eaLnBrk="1" fontAlgn="auto" latinLnBrk="0" hangingPunct="1">
      <a:buNone/>
      <a:defRPr sz="2400" kern="1200">
        <a:solidFill>
          <a:schemeClr val="tx1"/>
        </a:solidFill>
        <a:latin typeface="Droid Sans" pitchFamily="0" charset="0"/>
        <a:ea typeface="Droid Sans" pitchFamily="0" charset="0"/>
        <a:cs typeface="Droid Sans" pitchFamily="0" charset="0"/>
      </a:defRPr>
    </a:lvl5pPr>
    <a:lvl6pPr marL="3047873" indent="0" algn="l" defTabSz="914400" eaLnBrk="1" fontAlgn="auto" latinLnBrk="0" hangingPunct="1">
      <a:buNone/>
      <a:defRPr sz="2400" kern="1200">
        <a:solidFill>
          <a:schemeClr val="tx1"/>
        </a:solidFill>
        <a:latin typeface="Droid Sans" pitchFamily="0" charset="0"/>
        <a:ea typeface="Droid Sans" pitchFamily="0" charset="0"/>
        <a:cs typeface="Droid Sans" pitchFamily="0" charset="0"/>
      </a:defRPr>
    </a:lvl6pPr>
    <a:lvl7pPr marL="3657473" indent="0" algn="l" defTabSz="914400" eaLnBrk="1" fontAlgn="auto" latinLnBrk="0" hangingPunct="1">
      <a:buNone/>
      <a:defRPr sz="2400" kern="1200">
        <a:solidFill>
          <a:schemeClr val="tx1"/>
        </a:solidFill>
        <a:latin typeface="Droid Sans" pitchFamily="0" charset="0"/>
        <a:ea typeface="Droid Sans" pitchFamily="0" charset="0"/>
        <a:cs typeface="Droid Sans" pitchFamily="0" charset="0"/>
      </a:defRPr>
    </a:lvl7pPr>
    <a:lvl8pPr marL="4267073" indent="0" algn="l" defTabSz="914400" eaLnBrk="1" fontAlgn="auto" latinLnBrk="0" hangingPunct="1">
      <a:buNone/>
      <a:defRPr sz="2400" kern="1200">
        <a:solidFill>
          <a:schemeClr val="tx1"/>
        </a:solidFill>
        <a:latin typeface="Droid Sans" pitchFamily="0" charset="0"/>
        <a:ea typeface="Droid Sans" pitchFamily="0" charset="0"/>
        <a:cs typeface="Droid Sans" pitchFamily="0" charset="0"/>
      </a:defRPr>
    </a:lvl8pPr>
    <a:lvl9pPr marL="4267073" indent="0" algn="l" defTabSz="914400" eaLnBrk="1" fontAlgn="auto" latinLnBrk="0" hangingPunct="1">
      <a:buNone/>
      <a:defRPr sz="2400" kern="1200">
        <a:solidFill>
          <a:schemeClr val="tx1"/>
        </a:solidFill>
        <a:latin typeface="Droid Sans" pitchFamily="0" charset="0"/>
        <a:ea typeface="Droid Sans" pitchFamily="0" charset="0"/>
        <a:cs typeface="Droid Sans" pitchFamily="0" charset="0"/>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showNarration="1">
    <p:penClr>
      <a:srgbClr val="FF0000"/>
    </p:penClr>
    <p:extLst>
      <p:ext uri="{EC167BDD-8182-4AB7-AECC-EB403E3ABB37}">
        <p14:laserClr xmlns:p14="http://schemas.microsoft.com/office/powerpoint/2010/main">
          <a:srgbClr val="FF0000"/>
        </p14:laserClr>
      </p:ext>
    </p:extLst>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autoAdjust="0"/>
    <p:restoredTop sz="94660" autoAdjust="0"/>
  </p:normalViewPr>
  <p:slideViewPr>
    <p:cSldViewPr snapToGrid="0">
      <p:cViewPr varScale="1">
        <p:scale>
          <a:sx n="93" d="100"/>
          <a:sy n="93" d="100"/>
        </p:scale>
        <p:origin x="0" y="0"/>
      </p:cViewPr>
      <p:guideLst>
        <p:guide orient="horz" pos="4320"/>
      </p:guideLst>
    </p:cSldViewPr>
  </p:slideViewPr>
  <p:outlineViewPr>
    <p:cViewPr>
      <p:scale>
        <a:sx n="33" d="100"/>
        <a:sy n="33" d="100"/>
      </p:scale>
      <p:origin x="0" y="0"/>
    </p:cViewPr>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guide orient="horz" pos="3120"/>
        <p:guide pos="2136"/>
      </p:guideLst>
    </p:cSldViewPr>
  </p:notesViewPr>
  <p:gridSpacing cx="72009" cy="72009"/>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theme" Target="theme/theme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8" name="Text box"/>
          <p:cNvSpPr>
            <a:spLocks noGrp="1"/>
          </p:cNvSpPr>
          <p:nvPr>
            <p:ph type="hdr"/>
          </p:nvPr>
        </p:nvSpPr>
        <p:spPr>
          <a:xfrm rot="0">
            <a:off x="0" y="0"/>
            <a:ext cx="2945659" cy="496332"/>
          </a:xfrm>
          <a:prstGeom prst="rect"/>
          <a:noFill/>
          <a:ln w="12700" cmpd="sng" cap="flat">
            <a:noFill/>
            <a:prstDash val="solid"/>
            <a:miter/>
          </a:ln>
        </p:spPr>
        <p:txBody>
          <a:bodyPr vert="horz" wrap="square" lIns="91440" tIns="45720" rIns="91440" bIns="45720" anchor="t" anchorCtr="0">
            <a:prstTxWarp prst="textNoShape"/>
          </a:bodyPr>
          <a:lstStyle/>
          <a:p>
            <a:pPr algn="l"/>
            <a:endParaRPr lang="zh-CN" altLang="en-US" sz="1200">
              <a:latin typeface="Arial" pitchFamily="0" charset="0"/>
              <a:ea typeface="宋体" pitchFamily="0" charset="0"/>
              <a:cs typeface="Calibri" pitchFamily="0" charset="0"/>
            </a:endParaRPr>
          </a:p>
        </p:txBody>
      </p:sp>
      <p:sp>
        <p:nvSpPr>
          <p:cNvPr id="9" name="Text box"/>
          <p:cNvSpPr>
            <a:spLocks noGrp="1"/>
          </p:cNvSpPr>
          <p:nvPr>
            <p:ph type="dt" idx="1"/>
          </p:nvPr>
        </p:nvSpPr>
        <p:spPr>
          <a:xfrm rot="0">
            <a:off x="3850442" y="0"/>
            <a:ext cx="2945659" cy="496332"/>
          </a:xfrm>
          <a:prstGeom prst="rect"/>
          <a:noFill/>
          <a:ln w="12700" cmpd="sng" cap="flat">
            <a:noFill/>
            <a:prstDash val="solid"/>
            <a:miter/>
          </a:ln>
        </p:spPr>
        <p:txBody>
          <a:bodyPr vert="horz" wrap="square" lIns="91440" tIns="45720" rIns="91440" bIns="45720" anchor="t" anchorCtr="0">
            <a:prstTxWarp prst="textNoShape"/>
          </a:bodyPr>
          <a:lstStyle/>
          <a:p>
            <a:pPr algn="r"/>
            <a:fld id="{CAD2D6BD-DE1B-4B5F-8B41-2702339687B9}" type="datetime1">
              <a:rPr lang="en-US" altLang="zh-CN" sz="1200">
                <a:latin typeface="Arial" pitchFamily="0" charset="0"/>
                <a:ea typeface="宋体" pitchFamily="0" charset="0"/>
                <a:cs typeface="Calibri" pitchFamily="0" charset="0"/>
              </a:rPr>
              <a:t>6/25/2025</a:t>
            </a:fld>
            <a:endParaRPr lang="zh-CN" altLang="en-US" sz="1200">
              <a:latin typeface="Arial" pitchFamily="0" charset="0"/>
              <a:ea typeface="宋体" pitchFamily="0" charset="0"/>
              <a:cs typeface="Calibri" pitchFamily="0" charset="0"/>
            </a:endParaRPr>
          </a:p>
        </p:txBody>
      </p:sp>
      <p:sp>
        <p:nvSpPr>
          <p:cNvPr id="10" name="Text box"/>
          <p:cNvSpPr>
            <a:spLocks noGrp="1"/>
          </p:cNvSpPr>
          <p:nvPr>
            <p:ph type="ftr" idx="2"/>
          </p:nvPr>
        </p:nvSpPr>
        <p:spPr>
          <a:xfrm rot="0">
            <a:off x="0"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l"/>
            <a:endParaRPr lang="zh-CN" altLang="en-US" sz="1200">
              <a:latin typeface="Arial" pitchFamily="0" charset="0"/>
              <a:ea typeface="宋体" pitchFamily="0" charset="0"/>
              <a:cs typeface="Calibri" pitchFamily="0" charset="0"/>
            </a:endParaRPr>
          </a:p>
        </p:txBody>
      </p:sp>
      <p:sp>
        <p:nvSpPr>
          <p:cNvPr id="11" name="Text box"/>
          <p:cNvSpPr>
            <a:spLocks noGrp="1"/>
          </p:cNvSpPr>
          <p:nvPr>
            <p:ph type="sldNum" idx="3"/>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&lt;#&gt;</a:t>
            </a:fld>
            <a:endParaRPr lang="zh-CN" altLang="en-US" sz="120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238311980"/>
      </p:ext>
    </p:extLst>
  </p:cSld>
  <p:clrMap bg1="lt1" tx1="dk1" bg2="lt2" tx2="dk2" accent1="accent1" accent2="accent2" accent3="accent3" accent4="accent4" accent5="accent5" accent6="accent6" hlink="hlink" folHlink="folHlink"/>
  <p:hf sldNum="1"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&lt;#&gt;</a:t>
            </a:fld>
            <a:endParaRPr lang="zh-CN" altLang="en-US" sz="1200" b="0" i="0">
              <a:latin typeface="Arial" pitchFamily="0" charset="0"/>
              <a:ea typeface="宋体" pitchFamily="0" charset="0"/>
              <a:cs typeface="Calibri" pitchFamily="0" charset="0"/>
            </a:endParaRPr>
          </a:p>
        </p:txBody>
      </p:sp>
      <p:sp>
        <p:nvSpPr>
          <p:cNvPr id="2" name="Text box"/>
          <p:cNvSpPr>
            <a:spLocks noGrp="1"/>
          </p:cNvSpPr>
          <p:nvPr>
            <p:ph type="hdr"/>
          </p:nvPr>
        </p:nvSpPr>
        <p:spPr>
          <a:xfrm rot="0">
            <a:off x="0" y="0"/>
            <a:ext cx="2945659" cy="496332"/>
          </a:xfrm>
          <a:prstGeom prst="rect"/>
          <a:noFill/>
          <a:ln w="12700" cmpd="sng" cap="flat">
            <a:noFill/>
            <a:prstDash val="solid"/>
            <a:miter/>
          </a:ln>
        </p:spPr>
        <p:txBody>
          <a:bodyPr vert="horz" wrap="square" lIns="91440" tIns="45720" rIns="91440" bIns="45720" anchor="t" anchorCtr="0">
            <a:prstTxWarp prst="textNoShape"/>
          </a:bodyPr>
          <a:lstStyle/>
          <a:p>
            <a:pPr algn="l"/>
            <a:endParaRPr lang="zh-CN" altLang="en-US" sz="1200" b="0" i="0">
              <a:latin typeface="Arial" pitchFamily="0" charset="0"/>
              <a:ea typeface="宋体" pitchFamily="0" charset="0"/>
              <a:cs typeface="Calibri" pitchFamily="0" charset="0"/>
            </a:endParaRPr>
          </a:p>
        </p:txBody>
      </p:sp>
      <p:sp>
        <p:nvSpPr>
          <p:cNvPr id="3" name="Text box"/>
          <p:cNvSpPr>
            <a:spLocks noGrp="1"/>
          </p:cNvSpPr>
          <p:nvPr>
            <p:ph type="dt" idx="1"/>
          </p:nvPr>
        </p:nvSpPr>
        <p:spPr>
          <a:xfrm rot="0">
            <a:off x="3850442" y="0"/>
            <a:ext cx="2945659" cy="496332"/>
          </a:xfrm>
          <a:prstGeom prst="rect"/>
          <a:noFill/>
          <a:ln w="12700" cmpd="sng" cap="flat">
            <a:noFill/>
            <a:prstDash val="solid"/>
            <a:miter/>
          </a:ln>
        </p:spPr>
        <p:txBody>
          <a:bodyPr vert="horz" wrap="square" lIns="91440" tIns="45720" rIns="91440" bIns="45720" anchor="t" anchorCtr="0">
            <a:prstTxWarp prst="textNoShape"/>
          </a:bodyPr>
          <a:lstStyle/>
          <a:p>
            <a:pPr algn="r"/>
            <a:fld id="{CAD2D6BD-DE1B-4B5F-8B41-2702339687B9}" type="datetime1">
              <a:rPr lang="en-US" altLang="zh-CN" sz="1200" b="0" i="0">
                <a:latin typeface="Arial" pitchFamily="0" charset="0"/>
                <a:ea typeface="宋体" pitchFamily="0" charset="0"/>
                <a:cs typeface="Calibri" pitchFamily="0" charset="0"/>
              </a:rPr>
              <a:t>6/25/2025</a:t>
            </a:fld>
            <a:endParaRPr lang="zh-CN" altLang="en-US" sz="1200" b="0" i="0">
              <a:latin typeface="Arial" pitchFamily="0" charset="0"/>
              <a:ea typeface="宋体" pitchFamily="0" charset="0"/>
              <a:cs typeface="Calibri" pitchFamily="0" charset="0"/>
            </a:endParaRPr>
          </a:p>
        </p:txBody>
      </p:sp>
      <p:sp>
        <p:nvSpPr>
          <p:cNvPr id="4" name="Object"/>
          <p:cNvSpPr>
            <a:spLocks noGrp="1" noChangeAspect="1"/>
          </p:cNvSpPr>
          <p:nvPr>
            <p:ph type="sldImg" idx="2"/>
          </p:nvPr>
        </p:nvSpPr>
        <p:spPr>
          <a:xfrm rot="0">
            <a:off x="90488" y="744538"/>
            <a:ext cx="6616700" cy="3722687"/>
          </a:xfrm>
          <a:prstGeom prst="rect"/>
          <a:noFill/>
          <a:ln w="12700" cmpd="sng" cap="flat">
            <a:solidFill>
              <a:srgbClr val="000000"/>
            </a:solidFill>
            <a:prstDash val="solid"/>
            <a:round/>
          </a:ln>
        </p:spPr>
      </p:sp>
      <p:sp>
        <p:nvSpPr>
          <p:cNvPr id="5" name="Text box"/>
          <p:cNvSpPr>
            <a:spLocks noGrp="1"/>
          </p:cNvSpPr>
          <p:nvPr>
            <p:ph type="body" idx="3"/>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6" name="Text box"/>
          <p:cNvSpPr>
            <a:spLocks noGrp="1"/>
          </p:cNvSpPr>
          <p:nvPr>
            <p:ph type="ftr" idx="4"/>
          </p:nvPr>
        </p:nvSpPr>
        <p:spPr>
          <a:xfrm rot="0">
            <a:off x="0"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l"/>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945160862"/>
      </p:ext>
    </p:extLst>
  </p:cSld>
  <p:clrMap bg1="lt1" tx1="dk1" bg2="lt2" tx2="dk2" accent1="accent1" accent2="accent2" accent3="accent3" accent4="accent4" accent5="accent5" accent6="accent6" hlink="hlink" folHlink="folHlink"/>
  <p:hf sldNum="1" hdr="0" ftr="0" dt="0"/>
  <p:notesStyle>
    <a:lvl1pPr marL="0" indent="0" algn="l" defTabSz="914400" eaLnBrk="1" fontAlgn="auto" latinLnBrk="0" hangingPunct="1">
      <a:lnSpc>
        <a:spcPct val="100000"/>
      </a:lnSpc>
      <a:spcBef>
        <a:spcPts val="0"/>
      </a:spcBef>
      <a:spcAft>
        <a:spcPts val="0"/>
      </a:spcAft>
      <a:buNone/>
      <a:defRPr sz="1600" b="0" i="0" u="none" strike="noStrike" kern="1200" cap="none" spc="0" baseline="0">
        <a:solidFill>
          <a:schemeClr val="tx1"/>
        </a:solidFill>
        <a:latin typeface="Arial" pitchFamily="0" charset="0"/>
        <a:ea typeface="宋体" pitchFamily="0" charset="0"/>
        <a:cs typeface="Calibri" pitchFamily="0" charset="0"/>
      </a:defRPr>
    </a:lvl1pPr>
    <a:lvl2pPr marL="609473" indent="0" algn="l" defTabSz="914400" eaLnBrk="1" fontAlgn="auto" latinLnBrk="0" hangingPunct="1">
      <a:lnSpc>
        <a:spcPct val="100000"/>
      </a:lnSpc>
      <a:spcBef>
        <a:spcPts val="0"/>
      </a:spcBef>
      <a:spcAft>
        <a:spcPts val="0"/>
      </a:spcAft>
      <a:buNone/>
      <a:defRPr sz="1600" b="0" i="0" u="none" strike="noStrike" kern="1200" cap="none" spc="0" baseline="0">
        <a:solidFill>
          <a:schemeClr val="tx1"/>
        </a:solidFill>
        <a:latin typeface="Arial" pitchFamily="0" charset="0"/>
        <a:ea typeface="宋体" pitchFamily="0" charset="0"/>
        <a:cs typeface="Calibri" pitchFamily="0" charset="0"/>
      </a:defRPr>
    </a:lvl2pPr>
    <a:lvl3pPr marL="1219073" indent="0" algn="l" defTabSz="914400" eaLnBrk="1" fontAlgn="auto" latinLnBrk="0" hangingPunct="1">
      <a:lnSpc>
        <a:spcPct val="100000"/>
      </a:lnSpc>
      <a:spcBef>
        <a:spcPts val="0"/>
      </a:spcBef>
      <a:spcAft>
        <a:spcPts val="0"/>
      </a:spcAft>
      <a:buNone/>
      <a:defRPr sz="1600" b="0" i="0" u="none" strike="noStrike" kern="1200" cap="none" spc="0" baseline="0">
        <a:solidFill>
          <a:schemeClr val="tx1"/>
        </a:solidFill>
        <a:latin typeface="Arial" pitchFamily="0" charset="0"/>
        <a:ea typeface="宋体" pitchFamily="0" charset="0"/>
        <a:cs typeface="Calibri" pitchFamily="0" charset="0"/>
      </a:defRPr>
    </a:lvl3pPr>
    <a:lvl4pPr marL="1828673" indent="0" algn="l" defTabSz="914400" eaLnBrk="1" fontAlgn="auto" latinLnBrk="0" hangingPunct="1">
      <a:lnSpc>
        <a:spcPct val="100000"/>
      </a:lnSpc>
      <a:spcBef>
        <a:spcPts val="0"/>
      </a:spcBef>
      <a:spcAft>
        <a:spcPts val="0"/>
      </a:spcAft>
      <a:buNone/>
      <a:defRPr sz="1600" b="0" i="0" u="none" strike="noStrike" kern="1200" cap="none" spc="0" baseline="0">
        <a:solidFill>
          <a:schemeClr val="tx1"/>
        </a:solidFill>
        <a:latin typeface="Arial" pitchFamily="0" charset="0"/>
        <a:ea typeface="宋体" pitchFamily="0" charset="0"/>
        <a:cs typeface="Calibri" pitchFamily="0" charset="0"/>
      </a:defRPr>
    </a:lvl4pPr>
    <a:lvl5pPr marL="2438273" indent="0" algn="l" defTabSz="914400" eaLnBrk="1" fontAlgn="auto" latinLnBrk="0" hangingPunct="1">
      <a:lnSpc>
        <a:spcPct val="100000"/>
      </a:lnSpc>
      <a:spcBef>
        <a:spcPts val="0"/>
      </a:spcBef>
      <a:spcAft>
        <a:spcPts val="0"/>
      </a:spcAft>
      <a:buNone/>
      <a:defRPr sz="1600" b="0" i="0" u="none" strike="noStrike" kern="1200" cap="none" spc="0" baseline="0">
        <a:solidFill>
          <a:schemeClr val="tx1"/>
        </a:solidFill>
        <a:latin typeface="Arial" pitchFamily="0" charset="0"/>
        <a:ea typeface="宋体" pitchFamily="0" charset="0"/>
        <a:cs typeface="Calibri" pitchFamily="0" charset="0"/>
      </a:defRPr>
    </a:lvl5pPr>
    <a:lvl6pPr marL="3047873" indent="0" algn="l" defTabSz="914400" eaLnBrk="1" fontAlgn="auto" latinLnBrk="0" hangingPunct="1">
      <a:lnSpc>
        <a:spcPct val="100000"/>
      </a:lnSpc>
      <a:spcBef>
        <a:spcPts val="0"/>
      </a:spcBef>
      <a:spcAft>
        <a:spcPts val="0"/>
      </a:spcAft>
      <a:buNone/>
      <a:defRPr sz="1600" b="0" i="0" u="none" strike="noStrike" kern="1200" cap="none" spc="0" baseline="0">
        <a:solidFill>
          <a:schemeClr val="tx1"/>
        </a:solidFill>
        <a:latin typeface="Calibri" pitchFamily="0" charset="0"/>
        <a:ea typeface="宋体" pitchFamily="0" charset="0"/>
        <a:cs typeface="Calibri" pitchFamily="0" charset="0"/>
      </a:defRPr>
    </a:lvl6pPr>
    <a:lvl7pPr marL="3657473" indent="0" algn="l" defTabSz="914400" eaLnBrk="1" fontAlgn="auto" latinLnBrk="0" hangingPunct="1">
      <a:lnSpc>
        <a:spcPct val="100000"/>
      </a:lnSpc>
      <a:spcBef>
        <a:spcPts val="0"/>
      </a:spcBef>
      <a:spcAft>
        <a:spcPts val="0"/>
      </a:spcAft>
      <a:buNone/>
      <a:defRPr sz="1600" b="0" i="0" u="none" strike="noStrike" kern="1200" cap="none" spc="0" baseline="0">
        <a:solidFill>
          <a:schemeClr val="tx1"/>
        </a:solidFill>
        <a:latin typeface="Calibri" pitchFamily="0" charset="0"/>
        <a:ea typeface="宋体" pitchFamily="0" charset="0"/>
        <a:cs typeface="Calibri" pitchFamily="0" charset="0"/>
      </a:defRPr>
    </a:lvl7pPr>
    <a:lvl8pPr marL="4267073" indent="0" algn="l" defTabSz="914400" eaLnBrk="1" fontAlgn="auto" latinLnBrk="0" hangingPunct="1">
      <a:lnSpc>
        <a:spcPct val="100000"/>
      </a:lnSpc>
      <a:spcBef>
        <a:spcPts val="0"/>
      </a:spcBef>
      <a:spcAft>
        <a:spcPts val="0"/>
      </a:spcAft>
      <a:buNone/>
      <a:defRPr sz="1600" b="0" i="0" u="none" strike="noStrike" kern="1200" cap="none" spc="0" baseline="0">
        <a:solidFill>
          <a:schemeClr val="tx1"/>
        </a:solidFill>
        <a:latin typeface="Calibri" pitchFamily="0" charset="0"/>
        <a:ea typeface="宋体" pitchFamily="0" charset="0"/>
        <a:cs typeface="Calibri" pitchFamily="0" charset="0"/>
      </a:defRPr>
    </a:lvl8pPr>
    <a:lvl9pPr marL="4267073" indent="0" algn="l" defTabSz="914400" eaLnBrk="1" fontAlgn="auto" latinLnBrk="0" hangingPunct="1">
      <a:lnSpc>
        <a:spcPct val="100000"/>
      </a:lnSpc>
      <a:spcBef>
        <a:spcPts val="0"/>
      </a:spcBef>
      <a:spcAft>
        <a:spcPts val="0"/>
      </a:spcAft>
      <a:buNone/>
      <a:defRPr sz="1600" b="0" i="0" u="none" strike="noStrike" kern="1200" cap="none" spc="0" baseline="0">
        <a:solidFill>
          <a:schemeClr val="tx1"/>
        </a:solidFill>
        <a:latin typeface="Calibri" pitchFamily="0" charset="0"/>
        <a:ea typeface="宋体" pitchFamily="0" charset="0"/>
        <a:cs typeface="Calibri" pitchFamily="0" charset="0"/>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954384144"/>
      </p:ext>
    </p:extLst>
  </p:cSld>
  <p:clrMapOvr>
    <a:masterClrMapping/>
  </p:clrMapOvr>
</p:notes>
</file>

<file path=ppt/notesSlides/notesSlide2.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635231066"/>
      </p:ext>
    </p:extLst>
  </p:cSld>
  <p:clrMapOvr>
    <a:masterClrMapping/>
  </p:clrMapOvr>
</p:notes>
</file>

<file path=ppt/notesSlides/notesSlide3.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3</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2053936382"/>
      </p:ext>
    </p:extLst>
  </p:cSld>
  <p:clrMapOvr>
    <a:masterClrMapping/>
  </p:clrMapOvr>
</p:notes>
</file>

<file path=ppt/notesSlides/notesSlide4.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4</a:t>
            </a:fld>
            <a:endParaRPr lang="zh-CN" altLang="en-US" sz="1200" b="0" i="0">
              <a:latin typeface="Arial" pitchFamily="0" charset="0"/>
              <a:ea typeface="宋体" pitchFamily="0" charset="0"/>
              <a:cs typeface="Calibri" pitchFamily="0" charset="0"/>
            </a:endParaRPr>
          </a:p>
        </p:txBody>
      </p:sp>
      <p:sp>
        <p:nvSpPr>
          <p:cNvPr id="52"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53"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54"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4</a:t>
            </a:fld>
            <a:endParaRPr lang="zh-CN" altLang="en-US"/>
          </a:p>
        </p:txBody>
      </p:sp>
    </p:spTree>
    <p:extLst>
      <p:ext uri="{BB962C8B-B14F-4D97-AF65-F5344CB8AC3E}">
        <p14:creationId xmlns:p14="http://schemas.microsoft.com/office/powerpoint/2010/main" val="105078311"/>
      </p:ext>
    </p:extLst>
  </p:cSld>
  <p:clrMapOvr>
    <a:masterClrMapping/>
  </p:clrMapOvr>
</p:notes>
</file>

<file path=ppt/notesSlides/notesSlide5.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5</a:t>
            </a:fld>
            <a:endParaRPr lang="zh-CN" altLang="en-US" sz="1200" b="0" i="0">
              <a:latin typeface="Arial" pitchFamily="0" charset="0"/>
              <a:ea typeface="宋体" pitchFamily="0" charset="0"/>
              <a:cs typeface="Calibri" pitchFamily="0" charset="0"/>
            </a:endParaRPr>
          </a:p>
        </p:txBody>
      </p:sp>
      <p:sp>
        <p:nvSpPr>
          <p:cNvPr id="79"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80"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81"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5</a:t>
            </a:fld>
            <a:endParaRPr lang="zh-CN" altLang="en-US"/>
          </a:p>
        </p:txBody>
      </p:sp>
    </p:spTree>
    <p:extLst>
      <p:ext uri="{BB962C8B-B14F-4D97-AF65-F5344CB8AC3E}">
        <p14:creationId xmlns:p14="http://schemas.microsoft.com/office/powerpoint/2010/main" val="1533109923"/>
      </p:ext>
    </p:extLst>
  </p:cSld>
  <p:clrMapOvr>
    <a:masterClrMapping/>
  </p:clrMapOvr>
</p:notes>
</file>

<file path=ppt/notesSlides/notesSlide6.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6</a:t>
            </a:fld>
            <a:endParaRPr lang="zh-CN" altLang="en-US" sz="1200" b="0" i="0">
              <a:latin typeface="Arial" pitchFamily="0" charset="0"/>
              <a:ea typeface="宋体" pitchFamily="0" charset="0"/>
              <a:cs typeface="Calibri" pitchFamily="0" charset="0"/>
            </a:endParaRPr>
          </a:p>
        </p:txBody>
      </p:sp>
      <p:sp>
        <p:nvSpPr>
          <p:cNvPr id="102"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103"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104"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6</a:t>
            </a:fld>
            <a:endParaRPr lang="zh-CN" altLang="en-US"/>
          </a:p>
        </p:txBody>
      </p:sp>
    </p:spTree>
    <p:extLst>
      <p:ext uri="{BB962C8B-B14F-4D97-AF65-F5344CB8AC3E}">
        <p14:creationId xmlns:p14="http://schemas.microsoft.com/office/powerpoint/2010/main" val="1572487890"/>
      </p:ext>
    </p:extLst>
  </p:cSld>
  <p:clrMapOvr>
    <a:masterClrMapping/>
  </p:clrMapOvr>
</p:notes>
</file>

<file path=ppt/notesSlides/notesSlide7.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7</a:t>
            </a:fld>
            <a:endParaRPr lang="zh-CN" altLang="en-US" sz="1200" b="0" i="0">
              <a:latin typeface="Arial" pitchFamily="0" charset="0"/>
              <a:ea typeface="宋体" pitchFamily="0" charset="0"/>
              <a:cs typeface="Calibri" pitchFamily="0" charset="0"/>
            </a:endParaRPr>
          </a:p>
        </p:txBody>
      </p:sp>
      <p:sp>
        <p:nvSpPr>
          <p:cNvPr id="215"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216"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21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7</a:t>
            </a:fld>
            <a:endParaRPr lang="zh-CN" altLang="en-US"/>
          </a:p>
        </p:txBody>
      </p:sp>
    </p:spTree>
    <p:extLst>
      <p:ext uri="{BB962C8B-B14F-4D97-AF65-F5344CB8AC3E}">
        <p14:creationId xmlns:p14="http://schemas.microsoft.com/office/powerpoint/2010/main" val="2043459469"/>
      </p:ext>
    </p:extLst>
  </p:cSld>
  <p:clrMapOvr>
    <a:masterClrMapping/>
  </p:clrMapOvr>
</p:notes>
</file>

<file path=ppt/notesSlides/notesSlide8.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8</a:t>
            </a:fld>
            <a:endParaRPr lang="zh-CN" altLang="en-US" sz="1200" b="0" i="0">
              <a:latin typeface="Arial" pitchFamily="0" charset="0"/>
              <a:ea typeface="宋体" pitchFamily="0" charset="0"/>
              <a:cs typeface="Calibri" pitchFamily="0" charset="0"/>
            </a:endParaRPr>
          </a:p>
        </p:txBody>
      </p:sp>
      <p:sp>
        <p:nvSpPr>
          <p:cNvPr id="237"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238"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239"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8</a:t>
            </a:fld>
            <a:endParaRPr lang="zh-CN" altLang="en-US"/>
          </a:p>
        </p:txBody>
      </p:sp>
    </p:spTree>
    <p:extLst>
      <p:ext uri="{BB962C8B-B14F-4D97-AF65-F5344CB8AC3E}">
        <p14:creationId xmlns:p14="http://schemas.microsoft.com/office/powerpoint/2010/main" val="960020688"/>
      </p:ext>
    </p:extLst>
  </p:cSld>
  <p:clrMapOvr>
    <a:masterClrMapping/>
  </p:clrMapOvr>
</p:notes>
</file>

<file path=ppt/notesSlides/notesSlide9.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9</a:t>
            </a:fld>
            <a:endParaRPr lang="zh-CN" altLang="en-US" sz="1200" b="0" i="0">
              <a:latin typeface="Arial" pitchFamily="0" charset="0"/>
              <a:ea typeface="宋体" pitchFamily="0" charset="0"/>
              <a:cs typeface="Calibri" pitchFamily="0" charset="0"/>
            </a:endParaRPr>
          </a:p>
        </p:txBody>
      </p:sp>
      <p:sp>
        <p:nvSpPr>
          <p:cNvPr id="275"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276"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27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9</a:t>
            </a:fld>
            <a:endParaRPr lang="zh-CN" altLang="en-US"/>
          </a:p>
        </p:txBody>
      </p:sp>
    </p:spTree>
    <p:extLst>
      <p:ext uri="{BB962C8B-B14F-4D97-AF65-F5344CB8AC3E}">
        <p14:creationId xmlns:p14="http://schemas.microsoft.com/office/powerpoint/2010/main" val="358830717"/>
      </p:ext>
    </p:extLst>
  </p:cSld>
  <p:clrMapOvr>
    <a:masterClrMapping/>
  </p:clrMapOvr>
</p:notes>
</file>

<file path=ppt/notesSlides/notesSlide10.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10</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229349160"/>
      </p:ext>
    </p:extLst>
  </p:cSld>
  <p:clrMapOvr>
    <a:masterClrMapping/>
  </p:clrMapOvr>
</p:notes>
</file>

<file path=ppt/notesSlides/notesSlide11.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11</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188464892"/>
      </p:ext>
    </p:extLst>
  </p:cSld>
  <p:clrMapOvr>
    <a:masterClrMapping/>
  </p:clrMapOvr>
</p:notes>
</file>

<file path=ppt/notesSlides/notesSlide12.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12</a:t>
            </a:fld>
            <a:endParaRPr lang="zh-CN" altLang="en-US" sz="1200" b="0" i="0">
              <a:latin typeface="Arial" pitchFamily="0" charset="0"/>
              <a:ea typeface="宋体" pitchFamily="0" charset="0"/>
              <a:cs typeface="Calibri" pitchFamily="0" charset="0"/>
            </a:endParaRPr>
          </a:p>
        </p:txBody>
      </p:sp>
      <p:sp>
        <p:nvSpPr>
          <p:cNvPr id="295"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296"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29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12</a:t>
            </a:fld>
            <a:endParaRPr lang="zh-CN" altLang="en-US"/>
          </a:p>
        </p:txBody>
      </p:sp>
    </p:spTree>
    <p:extLst>
      <p:ext uri="{BB962C8B-B14F-4D97-AF65-F5344CB8AC3E}">
        <p14:creationId xmlns:p14="http://schemas.microsoft.com/office/powerpoint/2010/main" val="1633873933"/>
      </p:ext>
    </p:extLst>
  </p:cSld>
  <p:clrMapOvr>
    <a:masterClrMapping/>
  </p:clrMapOvr>
</p:notes>
</file>

<file path=ppt/notesSlides/notesSlide13.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13</a:t>
            </a:fld>
            <a:endParaRPr lang="zh-CN" altLang="en-US" sz="1200" b="0" i="0">
              <a:latin typeface="Arial" pitchFamily="0" charset="0"/>
              <a:ea typeface="宋体" pitchFamily="0" charset="0"/>
              <a:cs typeface="Calibri" pitchFamily="0" charset="0"/>
            </a:endParaRPr>
          </a:p>
        </p:txBody>
      </p:sp>
      <p:sp>
        <p:nvSpPr>
          <p:cNvPr id="371"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372"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373"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13</a:t>
            </a:fld>
            <a:endParaRPr lang="zh-CN" altLang="en-US"/>
          </a:p>
        </p:txBody>
      </p:sp>
    </p:spTree>
    <p:extLst>
      <p:ext uri="{BB962C8B-B14F-4D97-AF65-F5344CB8AC3E}">
        <p14:creationId xmlns:p14="http://schemas.microsoft.com/office/powerpoint/2010/main" val="261172683"/>
      </p:ext>
    </p:extLst>
  </p:cSld>
  <p:clrMapOvr>
    <a:masterClrMapping/>
  </p:clrMapOvr>
</p:notes>
</file>

<file path=ppt/notesSlides/notesSlide14.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14</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055409182"/>
      </p:ext>
    </p:extLst>
  </p:cSld>
  <p:clrMapOvr>
    <a:masterClrMapping/>
  </p:clrMapOvr>
</p:notes>
</file>

<file path=ppt/notesSlides/notesSlide15.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15</a:t>
            </a:fld>
            <a:endParaRPr lang="zh-CN" altLang="en-US" sz="1200" b="0" i="0">
              <a:latin typeface="Arial" pitchFamily="0" charset="0"/>
              <a:ea typeface="宋体" pitchFamily="0" charset="0"/>
              <a:cs typeface="Calibri" pitchFamily="0" charset="0"/>
            </a:endParaRPr>
          </a:p>
        </p:txBody>
      </p:sp>
      <p:sp>
        <p:nvSpPr>
          <p:cNvPr id="385"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386"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38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15</a:t>
            </a:fld>
            <a:endParaRPr lang="zh-CN" altLang="en-US"/>
          </a:p>
        </p:txBody>
      </p:sp>
    </p:spTree>
    <p:extLst>
      <p:ext uri="{BB962C8B-B14F-4D97-AF65-F5344CB8AC3E}">
        <p14:creationId xmlns:p14="http://schemas.microsoft.com/office/powerpoint/2010/main" val="534293107"/>
      </p:ext>
    </p:extLst>
  </p:cSld>
  <p:clrMapOvr>
    <a:masterClrMapping/>
  </p:clrMapOvr>
</p:notes>
</file>

<file path=ppt/notesSlides/notesSlide16.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16</a:t>
            </a:fld>
            <a:endParaRPr lang="zh-CN" altLang="en-US" sz="1200" b="0" i="0">
              <a:latin typeface="Arial" pitchFamily="0" charset="0"/>
              <a:ea typeface="宋体" pitchFamily="0" charset="0"/>
              <a:cs typeface="Calibri" pitchFamily="0" charset="0"/>
            </a:endParaRPr>
          </a:p>
        </p:txBody>
      </p:sp>
      <p:sp>
        <p:nvSpPr>
          <p:cNvPr id="424"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425"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426"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16</a:t>
            </a:fld>
            <a:endParaRPr lang="zh-CN" altLang="en-US"/>
          </a:p>
        </p:txBody>
      </p:sp>
    </p:spTree>
    <p:extLst>
      <p:ext uri="{BB962C8B-B14F-4D97-AF65-F5344CB8AC3E}">
        <p14:creationId xmlns:p14="http://schemas.microsoft.com/office/powerpoint/2010/main" val="807488888"/>
      </p:ext>
    </p:extLst>
  </p:cSld>
  <p:clrMapOvr>
    <a:masterClrMapping/>
  </p:clrMapOvr>
</p:notes>
</file>

<file path=ppt/notesSlides/notesSlide17.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17</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856832130"/>
      </p:ext>
    </p:extLst>
  </p:cSld>
  <p:clrMapOvr>
    <a:masterClrMapping/>
  </p:clrMapOvr>
</p:notes>
</file>

<file path=ppt/notesSlides/notesSlide18.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18</a:t>
            </a:fld>
            <a:endParaRPr lang="zh-CN" altLang="en-US" sz="1200" b="0" i="0">
              <a:latin typeface="Arial" pitchFamily="0" charset="0"/>
              <a:ea typeface="宋体" pitchFamily="0" charset="0"/>
              <a:cs typeface="Calibri" pitchFamily="0" charset="0"/>
            </a:endParaRPr>
          </a:p>
        </p:txBody>
      </p:sp>
      <p:sp>
        <p:nvSpPr>
          <p:cNvPr id="453"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454"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455"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pPr marL="0" indent="0" algn="r" defTabSz="1219073" eaLnBrk="1" fontAlgn="auto" latinLnBrk="0" hangingPunct="1">
              <a:lnSpc>
                <a:spcPct val="100000"/>
              </a:lnSpc>
              <a:spcBef>
                <a:spcPts val="0"/>
              </a:spcBef>
              <a:spcAft>
                <a:spcPts val="0"/>
              </a:spcAft>
              <a:buNone/>
            </a:pPr>
            <a:fld id="{CAD2D6BD-DE1B-4B5F-8B41-2702339687B9}" type="slidenum">
              <a:rPr lang="en-US" altLang="zh-CN" sz="1200" b="0" i="0" u="none" strike="noStrike" kern="1200" cap="none" spc="0" baseline="0">
                <a:solidFill>
                  <a:srgbClr val="000000"/>
                </a:solidFill>
                <a:latin typeface="Arial" pitchFamily="0" charset="0"/>
                <a:ea typeface="宋体" pitchFamily="0" charset="0"/>
                <a:cs typeface="Calibri" pitchFamily="0" charset="0"/>
              </a:rPr>
              <a:t>18</a:t>
            </a:fld>
            <a:endParaRPr lang="zh-CN" altLang="en-US" sz="1200" b="0" i="0" u="none" strike="noStrike" kern="1200" cap="none" spc="0" baseline="0">
              <a:solidFill>
                <a:srgbClr val="000000"/>
              </a:solidFill>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773298059"/>
      </p:ext>
    </p:extLst>
  </p:cSld>
  <p:clrMapOvr>
    <a:masterClrMapping/>
  </p:clrMapOvr>
</p:notes>
</file>

<file path=ppt/notesSlides/notesSlide19.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19</a:t>
            </a:fld>
            <a:endParaRPr lang="zh-CN" altLang="en-US" sz="1200" b="0" i="0">
              <a:latin typeface="Arial" pitchFamily="0" charset="0"/>
              <a:ea typeface="宋体" pitchFamily="0" charset="0"/>
              <a:cs typeface="Calibri" pitchFamily="0" charset="0"/>
            </a:endParaRPr>
          </a:p>
        </p:txBody>
      </p:sp>
      <p:sp>
        <p:nvSpPr>
          <p:cNvPr id="529"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530"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531"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pPr marL="0" indent="0" algn="r" defTabSz="1219073" eaLnBrk="1" fontAlgn="auto" latinLnBrk="0" hangingPunct="1">
              <a:lnSpc>
                <a:spcPct val="100000"/>
              </a:lnSpc>
              <a:spcBef>
                <a:spcPts val="0"/>
              </a:spcBef>
              <a:spcAft>
                <a:spcPts val="0"/>
              </a:spcAft>
              <a:buNone/>
            </a:pPr>
            <a:fld id="{CAD2D6BD-DE1B-4B5F-8B41-2702339687B9}" type="slidenum">
              <a:rPr lang="en-US" altLang="zh-CN" sz="1200" b="0" i="0" u="none" strike="noStrike" kern="1200" cap="none" spc="0" baseline="0">
                <a:solidFill>
                  <a:srgbClr val="000000"/>
                </a:solidFill>
                <a:latin typeface="Arial" pitchFamily="0" charset="0"/>
                <a:ea typeface="宋体" pitchFamily="0" charset="0"/>
                <a:cs typeface="Calibri" pitchFamily="0" charset="0"/>
              </a:rPr>
              <a:t>19</a:t>
            </a:fld>
            <a:endParaRPr lang="zh-CN" altLang="en-US" sz="1200" b="0" i="0" u="none" strike="noStrike" kern="1200" cap="none" spc="0" baseline="0">
              <a:solidFill>
                <a:srgbClr val="000000"/>
              </a:solidFill>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9385121"/>
      </p:ext>
    </p:extLst>
  </p:cSld>
  <p:clrMapOvr>
    <a:masterClrMapping/>
  </p:clrMapOvr>
</p:notes>
</file>

<file path=ppt/notesSlides/notesSlide20.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20</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206524485"/>
      </p:ext>
    </p:extLst>
  </p:cSld>
  <p:clrMapOvr>
    <a:masterClrMapping/>
  </p:clrMapOvr>
</p:notes>
</file>

<file path=ppt/notesSlides/notesSlide21.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21</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674609178"/>
      </p:ext>
    </p:extLst>
  </p:cSld>
  <p:clrMapOvr>
    <a:masterClrMapping/>
  </p:clrMapOvr>
</p:notes>
</file>

<file path=ppt/notesSlides/notesSlide22.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22</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319287894"/>
      </p:ext>
    </p:extLst>
  </p:cSld>
  <p:clrMapOvr>
    <a:masterClrMapping/>
  </p:clrMapOvr>
</p:notes>
</file>

<file path=ppt/notesSlides/notesSlide23.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23</a:t>
            </a:fld>
            <a:endParaRPr lang="zh-CN" altLang="en-US" sz="1200" b="0" i="0">
              <a:latin typeface="Arial" pitchFamily="0" charset="0"/>
              <a:ea typeface="宋体" pitchFamily="0" charset="0"/>
              <a:cs typeface="Calibri" pitchFamily="0" charset="0"/>
            </a:endParaRPr>
          </a:p>
        </p:txBody>
      </p:sp>
      <p:sp>
        <p:nvSpPr>
          <p:cNvPr id="560"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561"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562"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23</a:t>
            </a:fld>
            <a:endParaRPr lang="zh-CN" altLang="en-US"/>
          </a:p>
        </p:txBody>
      </p:sp>
    </p:spTree>
    <p:extLst>
      <p:ext uri="{BB962C8B-B14F-4D97-AF65-F5344CB8AC3E}">
        <p14:creationId xmlns:p14="http://schemas.microsoft.com/office/powerpoint/2010/main" val="656658601"/>
      </p:ext>
    </p:extLst>
  </p:cSld>
  <p:clrMapOvr>
    <a:masterClrMapping/>
  </p:clrMapOvr>
</p:notes>
</file>

<file path=ppt/notesSlides/notesSlide24.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24</a:t>
            </a:fld>
            <a:endParaRPr lang="zh-CN" altLang="en-US" sz="1200" b="0" i="0">
              <a:latin typeface="Arial" pitchFamily="0" charset="0"/>
              <a:ea typeface="宋体" pitchFamily="0" charset="0"/>
              <a:cs typeface="Calibri" pitchFamily="0" charset="0"/>
            </a:endParaRPr>
          </a:p>
        </p:txBody>
      </p:sp>
      <p:sp>
        <p:nvSpPr>
          <p:cNvPr id="633"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634"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635"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24</a:t>
            </a:fld>
            <a:endParaRPr lang="zh-CN" altLang="en-US"/>
          </a:p>
        </p:txBody>
      </p:sp>
    </p:spTree>
    <p:extLst>
      <p:ext uri="{BB962C8B-B14F-4D97-AF65-F5344CB8AC3E}">
        <p14:creationId xmlns:p14="http://schemas.microsoft.com/office/powerpoint/2010/main" val="374917591"/>
      </p:ext>
    </p:extLst>
  </p:cSld>
  <p:clrMapOvr>
    <a:masterClrMapping/>
  </p:clrMapOvr>
</p:notes>
</file>

<file path=ppt/notesSlides/notesSlide25.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25</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618067813"/>
      </p:ext>
    </p:extLst>
  </p:cSld>
  <p:clrMapOvr>
    <a:masterClrMapping/>
  </p:clrMapOvr>
</p:notes>
</file>

<file path=ppt/notesSlides/notesSlide26.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26</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56460471"/>
      </p:ext>
    </p:extLst>
  </p:cSld>
  <p:clrMapOvr>
    <a:masterClrMapping/>
  </p:clrMapOvr>
</p:notes>
</file>

<file path=ppt/notesSlides/notesSlide27.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27</a:t>
            </a:fld>
            <a:endParaRPr lang="zh-CN" altLang="en-US" sz="1200" b="0" i="0">
              <a:latin typeface="Arial" pitchFamily="0" charset="0"/>
              <a:ea typeface="宋体" pitchFamily="0" charset="0"/>
              <a:cs typeface="Calibri" pitchFamily="0" charset="0"/>
            </a:endParaRPr>
          </a:p>
        </p:txBody>
      </p:sp>
      <p:sp>
        <p:nvSpPr>
          <p:cNvPr id="655"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656"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65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27</a:t>
            </a:fld>
            <a:endParaRPr lang="zh-CN" altLang="en-US"/>
          </a:p>
        </p:txBody>
      </p:sp>
    </p:spTree>
    <p:extLst>
      <p:ext uri="{BB962C8B-B14F-4D97-AF65-F5344CB8AC3E}">
        <p14:creationId xmlns:p14="http://schemas.microsoft.com/office/powerpoint/2010/main" val="1904990195"/>
      </p:ext>
    </p:extLst>
  </p:cSld>
  <p:clrMapOvr>
    <a:masterClrMapping/>
  </p:clrMapOvr>
</p:notes>
</file>

<file path=ppt/notesSlides/notesSlide28.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28</a:t>
            </a:fld>
            <a:endParaRPr lang="zh-CN" altLang="en-US" sz="1200" b="0" i="0">
              <a:latin typeface="Arial" pitchFamily="0" charset="0"/>
              <a:ea typeface="宋体" pitchFamily="0" charset="0"/>
              <a:cs typeface="Calibri" pitchFamily="0" charset="0"/>
            </a:endParaRPr>
          </a:p>
        </p:txBody>
      </p:sp>
      <p:sp>
        <p:nvSpPr>
          <p:cNvPr id="689"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690"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691"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28</a:t>
            </a:fld>
            <a:endParaRPr lang="zh-CN" altLang="en-US"/>
          </a:p>
        </p:txBody>
      </p:sp>
    </p:spTree>
    <p:extLst>
      <p:ext uri="{BB962C8B-B14F-4D97-AF65-F5344CB8AC3E}">
        <p14:creationId xmlns:p14="http://schemas.microsoft.com/office/powerpoint/2010/main" val="897280961"/>
      </p:ext>
    </p:extLst>
  </p:cSld>
  <p:clrMapOvr>
    <a:masterClrMapping/>
  </p:clrMapOvr>
</p:notes>
</file>

<file path=ppt/notesSlides/notesSlide29.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29</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2021450232"/>
      </p:ext>
    </p:extLst>
  </p:cSld>
  <p:clrMapOvr>
    <a:masterClrMapping/>
  </p:clrMapOvr>
</p:notes>
</file>

<file path=ppt/notesSlides/notesSlide30.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30</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064769848"/>
      </p:ext>
    </p:extLst>
  </p:cSld>
  <p:clrMapOvr>
    <a:masterClrMapping/>
  </p:clrMapOvr>
</p:notes>
</file>

<file path=ppt/notesSlides/notesSlide31.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31</a:t>
            </a:fld>
            <a:endParaRPr lang="zh-CN" altLang="en-US" sz="1200" b="0" i="0">
              <a:latin typeface="Arial" pitchFamily="0" charset="0"/>
              <a:ea typeface="宋体" pitchFamily="0" charset="0"/>
              <a:cs typeface="Calibri" pitchFamily="0" charset="0"/>
            </a:endParaRPr>
          </a:p>
        </p:txBody>
      </p:sp>
      <p:sp>
        <p:nvSpPr>
          <p:cNvPr id="707"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708"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709"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31</a:t>
            </a:fld>
            <a:endParaRPr lang="zh-CN" altLang="en-US"/>
          </a:p>
        </p:txBody>
      </p:sp>
    </p:spTree>
    <p:extLst>
      <p:ext uri="{BB962C8B-B14F-4D97-AF65-F5344CB8AC3E}">
        <p14:creationId xmlns:p14="http://schemas.microsoft.com/office/powerpoint/2010/main" val="1916387644"/>
      </p:ext>
    </p:extLst>
  </p:cSld>
  <p:clrMapOvr>
    <a:masterClrMapping/>
  </p:clrMapOvr>
</p:notes>
</file>

<file path=ppt/notesSlides/notesSlide32.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32</a:t>
            </a:fld>
            <a:endParaRPr lang="zh-CN" altLang="en-US" sz="1200" b="0" i="0">
              <a:latin typeface="Arial" pitchFamily="0" charset="0"/>
              <a:ea typeface="宋体" pitchFamily="0" charset="0"/>
              <a:cs typeface="Calibri" pitchFamily="0" charset="0"/>
            </a:endParaRPr>
          </a:p>
        </p:txBody>
      </p:sp>
      <p:sp>
        <p:nvSpPr>
          <p:cNvPr id="719"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720"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721"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32</a:t>
            </a:fld>
            <a:endParaRPr lang="zh-CN" altLang="en-US"/>
          </a:p>
        </p:txBody>
      </p:sp>
    </p:spTree>
    <p:extLst>
      <p:ext uri="{BB962C8B-B14F-4D97-AF65-F5344CB8AC3E}">
        <p14:creationId xmlns:p14="http://schemas.microsoft.com/office/powerpoint/2010/main" val="1282656437"/>
      </p:ext>
    </p:extLst>
  </p:cSld>
  <p:clrMapOvr>
    <a:masterClrMapping/>
  </p:clrMapOvr>
</p:notes>
</file>

<file path=ppt/notesSlides/notesSlide33.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33</a:t>
            </a:fld>
            <a:endParaRPr lang="zh-CN" altLang="en-US" sz="1200" b="0" i="0">
              <a:latin typeface="Arial" pitchFamily="0" charset="0"/>
              <a:ea typeface="宋体" pitchFamily="0" charset="0"/>
              <a:cs typeface="Calibri" pitchFamily="0" charset="0"/>
            </a:endParaRPr>
          </a:p>
        </p:txBody>
      </p:sp>
      <p:sp>
        <p:nvSpPr>
          <p:cNvPr id="737"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738"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739"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33</a:t>
            </a:fld>
            <a:endParaRPr lang="zh-CN" altLang="en-US"/>
          </a:p>
        </p:txBody>
      </p:sp>
    </p:spTree>
    <p:extLst>
      <p:ext uri="{BB962C8B-B14F-4D97-AF65-F5344CB8AC3E}">
        <p14:creationId xmlns:p14="http://schemas.microsoft.com/office/powerpoint/2010/main" val="1490102519"/>
      </p:ext>
    </p:extLst>
  </p:cSld>
  <p:clrMapOvr>
    <a:masterClrMapping/>
  </p:clrMapOvr>
</p:notes>
</file>

<file path=ppt/notesSlides/notesSlide34.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34</a:t>
            </a:fld>
            <a:endParaRPr lang="zh-CN" altLang="en-US" sz="1200" b="0" i="0">
              <a:latin typeface="Arial" pitchFamily="0" charset="0"/>
              <a:ea typeface="宋体" pitchFamily="0" charset="0"/>
              <a:cs typeface="Calibri" pitchFamily="0" charset="0"/>
            </a:endParaRPr>
          </a:p>
        </p:txBody>
      </p:sp>
      <p:sp>
        <p:nvSpPr>
          <p:cNvPr id="782"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783"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784"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34</a:t>
            </a:fld>
            <a:endParaRPr lang="zh-CN" altLang="en-US"/>
          </a:p>
        </p:txBody>
      </p:sp>
    </p:spTree>
    <p:extLst>
      <p:ext uri="{BB962C8B-B14F-4D97-AF65-F5344CB8AC3E}">
        <p14:creationId xmlns:p14="http://schemas.microsoft.com/office/powerpoint/2010/main" val="1670080840"/>
      </p:ext>
    </p:extLst>
  </p:cSld>
  <p:clrMapOvr>
    <a:masterClrMapping/>
  </p:clrMapOvr>
</p:notes>
</file>

<file path=ppt/notesSlides/notesSlide35.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35</a:t>
            </a:fld>
            <a:endParaRPr lang="zh-CN" altLang="en-US" sz="1200" b="0" i="0">
              <a:latin typeface="Arial" pitchFamily="0" charset="0"/>
              <a:ea typeface="宋体" pitchFamily="0" charset="0"/>
              <a:cs typeface="Calibri" pitchFamily="0" charset="0"/>
            </a:endParaRPr>
          </a:p>
        </p:txBody>
      </p:sp>
      <p:sp>
        <p:nvSpPr>
          <p:cNvPr id="798"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799"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800"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35</a:t>
            </a:fld>
            <a:endParaRPr lang="zh-CN" altLang="en-US"/>
          </a:p>
        </p:txBody>
      </p:sp>
    </p:spTree>
    <p:extLst>
      <p:ext uri="{BB962C8B-B14F-4D97-AF65-F5344CB8AC3E}">
        <p14:creationId xmlns:p14="http://schemas.microsoft.com/office/powerpoint/2010/main" val="9166572"/>
      </p:ext>
    </p:extLst>
  </p:cSld>
  <p:clrMapOvr>
    <a:masterClrMapping/>
  </p:clrMapOvr>
</p:notes>
</file>

<file path=ppt/notesSlides/notesSlide36.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36</a:t>
            </a:fld>
            <a:endParaRPr lang="zh-CN" altLang="en-US" sz="1200" b="0" i="0">
              <a:latin typeface="Arial" pitchFamily="0" charset="0"/>
              <a:ea typeface="宋体" pitchFamily="0" charset="0"/>
              <a:cs typeface="Calibri" pitchFamily="0" charset="0"/>
            </a:endParaRPr>
          </a:p>
        </p:txBody>
      </p:sp>
      <p:sp>
        <p:nvSpPr>
          <p:cNvPr id="832" name="Object"/>
          <p:cNvSpPr>
            <a:spLocks noGrp="1" noChangeAspect="1"/>
          </p:cNvSpPr>
          <p:nvPr>
            <p:ph type="sldImg"/>
          </p:nvPr>
        </p:nvSpPr>
        <p:spPr>
          <a:xfrm rot="0">
            <a:off x="90488" y="744538"/>
            <a:ext cx="6616700" cy="3722687"/>
          </a:xfrm>
          <a:prstGeom prst="rect"/>
          <a:noFill/>
          <a:ln w="12700" cmpd="sng" cap="flat">
            <a:noFill/>
            <a:prstDash val="solid"/>
            <a:miter/>
          </a:ln>
        </p:spPr>
      </p:sp>
      <p:sp>
        <p:nvSpPr>
          <p:cNvPr id="833" name="Text box"/>
          <p:cNvSpPr>
            <a:spLocks noGrp="1"/>
          </p:cNvSpPr>
          <p:nvPr>
            <p:ph type="body" idx="1"/>
          </p:nvPr>
        </p:nvSpPr>
        <p:spPr>
          <a:xfrm rot="0">
            <a:off x="679768" y="4715153"/>
            <a:ext cx="5438140" cy="4466987"/>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834"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2400" b="0" i="0" u="none" strike="noStrike" kern="1200" cap="none" spc="0" baseline="0">
                <a:solidFill>
                  <a:schemeClr val="tx1"/>
                </a:solidFill>
                <a:latin typeface="Droid Sans" pitchFamily="0" charset="0"/>
                <a:ea typeface="Droid Sans" pitchFamily="0" charset="0"/>
                <a:cs typeface="Lucida Sans"/>
              </a:rPr>
              <a:t>36</a:t>
            </a:fld>
            <a:endParaRPr lang="zh-CN" altLang="en-US"/>
          </a:p>
        </p:txBody>
      </p:sp>
    </p:spTree>
    <p:extLst>
      <p:ext uri="{BB962C8B-B14F-4D97-AF65-F5344CB8AC3E}">
        <p14:creationId xmlns:p14="http://schemas.microsoft.com/office/powerpoint/2010/main" val="1065805893"/>
      </p:ext>
    </p:extLst>
  </p:cSld>
  <p:clrMapOvr>
    <a:masterClrMapping/>
  </p:clrMapOvr>
</p:notes>
</file>

<file path=ppt/notesSlides/notesSlide37.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7" name="Text box"/>
          <p:cNvSpPr>
            <a:spLocks noGrp="1"/>
          </p:cNvSpPr>
          <p:nvPr>
            <p:ph type="sldNum" idx="5"/>
          </p:nvPr>
        </p:nvSpPr>
        <p:spPr>
          <a:xfrm rot="0">
            <a:off x="3850442" y="9428583"/>
            <a:ext cx="2945659" cy="49633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Arial" pitchFamily="0" charset="0"/>
                <a:ea typeface="宋体" pitchFamily="0" charset="0"/>
                <a:cs typeface="Calibri" pitchFamily="0" charset="0"/>
              </a:rPr>
              <a:t>37</a:t>
            </a:fld>
            <a:endParaRPr lang="zh-CN" altLang="en-US" sz="1200" b="0" i="0">
              <a:latin typeface="Arial" pitchFamily="0" charset="0"/>
              <a:ea typeface="宋体" pitchFamily="0" charset="0"/>
              <a:cs typeface="Calibri" pitchFamily="0" charset="0"/>
            </a:endParaRPr>
          </a:p>
        </p:txBody>
      </p:sp>
    </p:spTree>
    <p:extLst>
      <p:ext uri="{BB962C8B-B14F-4D97-AF65-F5344CB8AC3E}">
        <p14:creationId xmlns:p14="http://schemas.microsoft.com/office/powerpoint/2010/main" val="1293037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pimg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pimg2.png"/><Relationship Id="rId3" Type="http://schemas.openxmlformats.org/officeDocument/2006/relationships/image" Target="../media/pimg3.png"/></Relationships>
</file>

<file path=ppt/slideLayouts/slideLayout1.xml><?xml version="1.0" encoding="utf-8"?>
<p:sldLayout xmlns:p="http://schemas.openxmlformats.org/presentationml/2006/main" xmlns:a="http://schemas.openxmlformats.org/drawingml/2006/main" xmlns:r="http://schemas.openxmlformats.org/officeDocument/2006/relationships" type="title" preserve="1">
  <p:cSld name="标题幻灯片">
    <p:spTree>
      <p:nvGrpSpPr>
        <p:cNvPr id="1" name=""/>
        <p:cNvGrpSpPr/>
        <p:nvPr/>
      </p:nvGrpSpPr>
      <p:grpSpPr>
        <a:xfrm>
          <a:off x="0" y="0"/>
          <a:ext cx="0" cy="0"/>
          <a:chOff x="0" y="0"/>
          <a:chExt cx="0" cy="0"/>
        </a:xfrm>
      </p:grpSpPr>
      <p:sp>
        <p:nvSpPr>
          <p:cNvPr id="2" name="Text box"/>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Text box"/>
          <p:cNvSpPr>
            <a:spLocks noGrp="1"/>
          </p:cNvSpPr>
          <p:nvPr>
            <p:ph type="subTitle" idx="1"/>
          </p:nvPr>
        </p:nvSpPr>
        <p:spPr>
          <a:xfrm>
            <a:off x="1828800" y="3886199"/>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72864509"/>
      </p:ext>
    </p:extLst>
  </p:cSld>
  <p:clrMapOvr>
    <a:masterClrMapping/>
  </p:clrMapOvr>
</p:sldLayout>
</file>

<file path=ppt/slideLayouts/slideLayout2.xml><?xml version="1.0" encoding="utf-8"?>
<p:sldLayout xmlns:p="http://schemas.openxmlformats.org/presentationml/2006/main" xmlns:a="http://schemas.openxmlformats.org/drawingml/2006/main" xmlns:r="http://schemas.openxmlformats.org/officeDocument/2006/relationships" type="obj" preserve="1">
  <p:cSld name="标题和内容">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26789467"/>
      </p:ext>
    </p:extLst>
  </p:cSld>
  <p:clrMapOvr>
    <a:masterClrMapping/>
  </p:clrMapOvr>
</p:sldLayout>
</file>

<file path=ppt/slideLayouts/slideLayout3.xml><?xml version="1.0" encoding="utf-8"?>
<p:sldLayout xmlns:p="http://schemas.openxmlformats.org/presentationml/2006/main" xmlns:a="http://schemas.openxmlformats.org/drawingml/2006/main" xmlns:r="http://schemas.openxmlformats.org/officeDocument/2006/relationships" type="secHead" preserve="1">
  <p:cSld name="节标题">
    <p:spTree>
      <p:nvGrpSpPr>
        <p:cNvPr id="1" name=""/>
        <p:cNvGrpSpPr/>
        <p:nvPr/>
      </p:nvGrpSpPr>
      <p:grpSpPr>
        <a:xfrm>
          <a:off x="0" y="0"/>
          <a:ext cx="0" cy="0"/>
          <a:chOff x="0" y="0"/>
          <a:chExt cx="0" cy="0"/>
        </a:xfrm>
      </p:grpSpPr>
      <p:sp>
        <p:nvSpPr>
          <p:cNvPr id="2" name="Text box"/>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Text box"/>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179921680"/>
      </p:ext>
    </p:extLst>
  </p:cSld>
  <p:clrMapOvr>
    <a:masterClrMapping/>
  </p:clrMapOvr>
</p:sldLayout>
</file>

<file path=ppt/slideLayouts/slideLayout4.xml><?xml version="1.0" encoding="utf-8"?>
<p:sldLayout xmlns:p="http://schemas.openxmlformats.org/presentationml/2006/main" xmlns:a="http://schemas.openxmlformats.org/drawingml/2006/main" xmlns:r="http://schemas.openxmlformats.org/officeDocument/2006/relationships" type="twoObj" preserve="1">
  <p:cSld name="两栏内容">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551914"/>
      </p:ext>
    </p:extLst>
  </p:cSld>
  <p:clrMapOvr>
    <a:masterClrMapping/>
  </p:clrMapOvr>
</p:sldLayout>
</file>

<file path=ppt/slideLayouts/slideLayout5.xml><?xml version="1.0" encoding="utf-8"?>
<p:sldLayout xmlns:p="http://schemas.openxmlformats.org/presentationml/2006/main" xmlns:a="http://schemas.openxmlformats.org/drawingml/2006/main" xmlns:r="http://schemas.openxmlformats.org/officeDocument/2006/relationships" type="twoTxTwoObj" preserve="1">
  <p:cSld name="比较">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Text box"/>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Text box"/>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Text box"/>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Text box"/>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51969371"/>
      </p:ext>
    </p:extLst>
  </p:cSld>
  <p:clrMapOvr>
    <a:masterClrMapping/>
  </p:clrMapOvr>
</p:sldLayout>
</file>

<file path=ppt/slideLayouts/slideLayout6.xml><?xml version="1.0" encoding="utf-8"?>
<p:sldLayout xmlns:p="http://schemas.openxmlformats.org/presentationml/2006/main" xmlns:a="http://schemas.openxmlformats.org/drawingml/2006/main" xmlns:r="http://schemas.openxmlformats.org/officeDocument/2006/relationships" type="titleOnly" preserve="1">
  <p:cSld name="仅标题">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74066674"/>
      </p:ext>
    </p:extLst>
  </p:cSld>
  <p:clrMapOvr>
    <a:masterClrMapping/>
  </p:clrMapOvr>
</p:sldLayout>
</file>

<file path=ppt/slideLayouts/slideLayout7.xml><?xml version="1.0" encoding="utf-8"?>
<p:sldLayout xmlns:p="http://schemas.openxmlformats.org/presentationml/2006/main" xmlns:a="http://schemas.openxmlformats.org/drawingml/2006/main" xmlns:r="http://schemas.openxmlformats.org/officeDocument/2006/relationships"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3086490"/>
      </p:ext>
    </p:extLst>
  </p:cSld>
  <p:clrMapOvr>
    <a:masterClrMapping/>
  </p:clrMapOvr>
</p:sldLayout>
</file>

<file path=ppt/slideLayouts/slideLayout8.xml><?xml version="1.0" encoding="utf-8"?>
<p:sldLayout xmlns:p="http://schemas.openxmlformats.org/presentationml/2006/main" xmlns:a="http://schemas.openxmlformats.org/drawingml/2006/main" xmlns:r="http://schemas.openxmlformats.org/officeDocument/2006/relationships" type="objTx" preserve="1">
  <p:cSld name="内容与标题">
    <p:spTree>
      <p:nvGrpSpPr>
        <p:cNvPr id="1" name=""/>
        <p:cNvGrpSpPr/>
        <p:nvPr/>
      </p:nvGrpSpPr>
      <p:grpSpPr>
        <a:xfrm>
          <a:off x="0" y="0"/>
          <a:ext cx="0" cy="0"/>
          <a:chOff x="0" y="0"/>
          <a:chExt cx="0" cy="0"/>
        </a:xfrm>
      </p:grpSpPr>
      <p:sp>
        <p:nvSpPr>
          <p:cNvPr id="2" name="Text box"/>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Text box"/>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815236490"/>
      </p:ext>
    </p:extLst>
  </p:cSld>
  <p:clrMapOvr>
    <a:masterClrMapping/>
  </p:clrMapOvr>
</p:sldLayout>
</file>

<file path=ppt/slideLayouts/slideLayout9.xml><?xml version="1.0" encoding="utf-8"?>
<p:sldLayout xmlns:p="http://schemas.openxmlformats.org/presentationml/2006/main" xmlns:a="http://schemas.openxmlformats.org/drawingml/2006/main" xmlns:r="http://schemas.openxmlformats.org/officeDocument/2006/relationships" type="picTx" preserve="1">
  <p:cSld name="图片与标题">
    <p:spTree>
      <p:nvGrpSpPr>
        <p:cNvPr id="1" name=""/>
        <p:cNvGrpSpPr/>
        <p:nvPr/>
      </p:nvGrpSpPr>
      <p:grpSpPr>
        <a:xfrm>
          <a:off x="0" y="0"/>
          <a:ext cx="0" cy="0"/>
          <a:chOff x="0" y="0"/>
          <a:chExt cx="0" cy="0"/>
        </a:xfrm>
      </p:grpSpPr>
      <p:sp>
        <p:nvSpPr>
          <p:cNvPr id="2" name="Text box"/>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Text box"/>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box"/>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716688199"/>
      </p:ext>
    </p:extLst>
  </p:cSld>
  <p:clrMapOvr>
    <a:masterClrMapping/>
  </p:clrMapOvr>
</p:sldLayout>
</file>

<file path=ppt/slideLayouts/slideLayout10.xml><?xml version="1.0" encoding="utf-8"?>
<p:sldLayout xmlns:p="http://schemas.openxmlformats.org/presentationml/2006/main" xmlns:a="http://schemas.openxmlformats.org/drawingml/2006/main" xmlns:r="http://schemas.openxmlformats.org/officeDocument/2006/relationships" type="vertTx" preserve="1">
  <p:cSld name="标题和竖排文本">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87412190"/>
      </p:ext>
    </p:extLst>
  </p:cSld>
  <p:clrMapOvr>
    <a:masterClrMapping/>
  </p:clrMapOvr>
</p:sldLayout>
</file>

<file path=ppt/slideLayouts/slideLayout11.xml><?xml version="1.0" encoding="utf-8"?>
<p:sldLayout xmlns:p="http://schemas.openxmlformats.org/presentationml/2006/main" xmlns:a="http://schemas.openxmlformats.org/drawingml/2006/main" xmlns:r="http://schemas.openxmlformats.org/officeDocument/2006/relationships" type="vertTitleAndTx" preserve="1">
  <p:cSld name="垂直排列标题与文本">
    <p:spTree>
      <p:nvGrpSpPr>
        <p:cNvPr id="1" name=""/>
        <p:cNvGrpSpPr/>
        <p:nvPr/>
      </p:nvGrpSpPr>
      <p:grpSpPr>
        <a:xfrm>
          <a:off x="0" y="0"/>
          <a:ext cx="0" cy="0"/>
          <a:chOff x="0" y="0"/>
          <a:chExt cx="0" cy="0"/>
        </a:xfrm>
      </p:grpSpPr>
      <p:sp>
        <p:nvSpPr>
          <p:cNvPr id="2" name="Text box"/>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Text box"/>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37133033"/>
      </p:ext>
    </p:extLst>
  </p:cSld>
  <p:clrMapOvr>
    <a:masterClrMapping/>
  </p:clrMapOvr>
</p:sldLayout>
</file>

<file path=ppt/slideLayouts/slideLayout12.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pic>
        <p:nvPicPr>
          <p:cNvPr id="20" name="Images"/>
          <p:cNvPicPr>
            <a:picLocks noGrp="1"/>
          </p:cNvPicPr>
          <p:nvPr>
            <p:ph/>
          </p:nvPr>
        </p:nvPicPr>
        <p:blipFill>
          <a:blip/>
        </p:blipFill>
        <p:spPr>
          <a:xfrm rot="0">
            <a:off x="-9526" y="-1"/>
            <a:ext cx="12192000" cy="6858000"/>
          </a:xfrm>
          <a:prstGeom prst="rect"/>
          <a:noFill/>
          <a:ln w="12700" cmpd="sng" cap="flat">
            <a:noFill/>
            <a:prstDash val="solid"/>
            <a:miter/>
          </a:ln>
        </p:spPr>
      </p:pic>
      <p:sp>
        <p:nvSpPr>
          <p:cNvPr id="21" name="Text box"/>
          <p:cNvSpPr>
            <a:spLocks noGrp="1"/>
          </p:cNvSpPr>
          <p:nvPr>
            <p:ph type="body"/>
          </p:nvPr>
        </p:nvSpPr>
        <p:spPr>
          <a:xfrm rot="0">
            <a:off x="477837" y="2448983"/>
            <a:ext cx="11217275" cy="1960033"/>
          </a:xfrm>
          <a:prstGeom prst="rect"/>
          <a:noFill/>
          <a:ln w="12700" cmpd="sng" cap="flat">
            <a:noFill/>
            <a:prstDash val="solid"/>
            <a:miter/>
          </a:ln>
        </p:spPr>
        <p:txBody>
          <a:bodyPr vert="horz" wrap="square" lIns="91440" tIns="0" rIns="91440" bIns="0" anchor="ctr" anchorCtr="0">
            <a:prstTxWarp prst="textNoShape"/>
          </a:bodyPr>
          <a:lstStyle/>
          <a:p>
            <a:pPr marL="0" indent="0" algn="ctr" defTabSz="0">
              <a:lnSpc>
                <a:spcPct val="100000"/>
              </a:lnSpc>
              <a:spcBef>
                <a:spcPts val="0"/>
              </a:spcBef>
              <a:spcAft>
                <a:spcPts val="0"/>
              </a:spcAft>
              <a:buNone/>
            </a:pPr>
            <a:r>
              <a:rPr lang="en-US" altLang="zh-CN" sz="5400" b="0" i="0" kern="200" spc="0" baseline="0">
                <a:solidFill>
                  <a:schemeClr val="tx1"/>
                </a:solidFill>
                <a:latin typeface="Arial" pitchFamily="0" charset="0"/>
              </a:rPr>
              <a:t>DIVIDER SLIDE HEADLINE</a:t>
            </a:r>
            <a:endParaRPr lang="zh-CN" altLang="en-US" sz="5400" b="0" i="0" kern="200" spc="0" baseline="0">
              <a:solidFill>
                <a:schemeClr val="tx1"/>
              </a:solidFill>
              <a:latin typeface="Arial" pitchFamily="0" charset="0"/>
            </a:endParaRPr>
          </a:p>
        </p:txBody>
      </p:sp>
      <p:sp>
        <p:nvSpPr>
          <p:cNvPr id="22" name="Text box"/>
          <p:cNvSpPr>
            <a:spLocks noGrp="1" noChangeAspect="1"/>
          </p:cNvSpPr>
          <p:nvPr>
            <p:ph type="body"/>
          </p:nvPr>
        </p:nvSpPr>
        <p:spPr>
          <a:xfrm rot="0">
            <a:off x="5735999" y="477838"/>
            <a:ext cx="719999" cy="161312"/>
          </a:xfrm>
          <a:prstGeom prst="rect"/>
          <a:blipFill rotWithShape="1">
            <a:blip r:embed="rId2"/>
            <a:stretch/>
          </a:blipFill>
          <a:ln w="12700" cmpd="sng" cap="flat">
            <a:noFill/>
            <a:prstDash val="solid"/>
            <a:miter/>
          </a:ln>
        </p:spPr>
        <p:txBody>
          <a:bodyPr vert="horz" wrap="square" lIns="91440" tIns="45720" rIns="91440" bIns="45720" anchor="t" anchorCtr="0">
            <a:prstTxWarp prst="textNoShape"/>
          </a:bodyPr>
          <a:lstStyle/>
          <a:p>
            <a:pPr marL="0" indent="0">
              <a:buNone/>
            </a:pPr>
            <a:r>
              <a:rPr lang="en-US" altLang="zh-CN" sz="1400">
                <a:latin typeface="Arial" pitchFamily="0" charset="0"/>
              </a:rPr>
              <a:t> </a:t>
            </a:r>
            <a:endParaRPr lang="zh-CN" altLang="en-US" sz="1400">
              <a:latin typeface="Arial" pitchFamily="0" charset="0"/>
            </a:endParaRPr>
          </a:p>
        </p:txBody>
      </p:sp>
    </p:spTree>
    <p:extLst>
      <p:ext uri="{BB962C8B-B14F-4D97-AF65-F5344CB8AC3E}">
        <p14:creationId xmlns:p14="http://schemas.microsoft.com/office/powerpoint/2010/main" val="1832400264"/>
      </p:ext>
    </p:extLst>
  </p:cSld>
  <p:clrMapOvr>
    <a:masterClrMapping/>
  </p:clrMapOvr>
  <p:hf sldNum="0"/>
</p:sldLayout>
</file>

<file path=ppt/slideLayouts/slideLayout13.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pic>
        <p:nvPicPr>
          <p:cNvPr id="26" name="Images"/>
          <p:cNvPicPr>
            <a:picLocks noGrp="1"/>
          </p:cNvPicPr>
          <p:nvPr>
            <p:ph/>
          </p:nvPr>
        </p:nvPicPr>
        <p:blipFill>
          <a:blip/>
        </p:blipFill>
        <p:spPr>
          <a:xfrm rot="0">
            <a:off x="0" y="0"/>
            <a:ext cx="6096000" cy="6858000"/>
          </a:xfrm>
          <a:prstGeom prst="rect"/>
          <a:noFill/>
          <a:ln w="12700" cmpd="sng" cap="flat">
            <a:noFill/>
            <a:prstDash val="solid"/>
            <a:miter/>
          </a:ln>
        </p:spPr>
      </p:pic>
      <p:sp>
        <p:nvSpPr>
          <p:cNvPr id="27" name="Text box"/>
          <p:cNvSpPr>
            <a:spLocks noGrp="1"/>
          </p:cNvSpPr>
          <p:nvPr>
            <p:ph type="body"/>
          </p:nvPr>
        </p:nvSpPr>
        <p:spPr>
          <a:xfrm rot="0">
            <a:off x="6592888" y="1892299"/>
            <a:ext cx="5102225" cy="4482570"/>
          </a:xfrm>
          <a:prstGeom prst="rect"/>
          <a:noFill/>
          <a:ln w="12700" cmpd="sng" cap="flat">
            <a:noFill/>
            <a:prstDash val="solid"/>
            <a:miter/>
          </a:ln>
        </p:spPr>
        <p:txBody>
          <a:bodyPr vert="horz" wrap="square" lIns="91440" tIns="45720" rIns="91440" bIns="45720" anchor="t" anchorCtr="0">
            <a:prstTxWarp prst="textNoShape"/>
          </a:bodyPr>
          <a:lstStyle/>
          <a:p>
            <a:pPr marL="457073" indent="-457073">
              <a:lnSpc>
                <a:spcPct val="110000"/>
              </a:lnSpc>
              <a:buNone/>
            </a:pPr>
            <a:r>
              <a:rPr lang="en-US" altLang="zh-CN" sz="1600" b="0" i="0" kern="200" spc="0" baseline="0">
                <a:latin typeface="Arial" pitchFamily="0" charset="0"/>
              </a:rPr>
              <a:t>Click to edit text</a:t>
            </a:r>
            <a:endParaRPr lang="en-US" altLang="zh-CN" sz="1600" b="0" i="0" kern="200" spc="0" baseline="0">
              <a:latin typeface="Arial" pitchFamily="0" charset="0"/>
            </a:endParaRPr>
          </a:p>
          <a:p>
            <a:pPr lvl="1" marL="990346" indent="-380873">
              <a:lnSpc>
                <a:spcPct val="110000"/>
              </a:lnSpc>
              <a:buNone/>
            </a:pPr>
            <a:r>
              <a:rPr lang="en-US" altLang="zh-CN" sz="1600" b="0" i="0" kern="200" spc="0" baseline="0">
                <a:latin typeface="Arial" pitchFamily="0" charset="0"/>
              </a:rPr>
              <a:t>Second level</a:t>
            </a:r>
            <a:endParaRPr lang="en-US" altLang="zh-CN" sz="1600" b="0" i="0" kern="200" spc="0" baseline="0">
              <a:latin typeface="Arial" pitchFamily="0" charset="0"/>
            </a:endParaRPr>
          </a:p>
          <a:p>
            <a:pPr lvl="2" marL="1523746" indent="-304673">
              <a:lnSpc>
                <a:spcPct val="110000"/>
              </a:lnSpc>
              <a:buNone/>
            </a:pPr>
            <a:r>
              <a:rPr lang="en-US" altLang="zh-CN" sz="1400" b="0" i="0" kern="200" spc="0" baseline="0">
                <a:latin typeface="Arial" pitchFamily="0" charset="0"/>
              </a:rPr>
              <a:t>Third level</a:t>
            </a:r>
            <a:endParaRPr lang="en-US" altLang="zh-CN" sz="1400" b="0" i="0" kern="200" spc="0" baseline="0">
              <a:latin typeface="Arial" pitchFamily="0" charset="0"/>
            </a:endParaRPr>
          </a:p>
          <a:p>
            <a:pPr lvl="3" marL="2114423" indent="-285750">
              <a:lnSpc>
                <a:spcPct val="110000"/>
              </a:lnSpc>
              <a:buNone/>
            </a:pPr>
            <a:r>
              <a:rPr lang="en-US" altLang="zh-CN" sz="1100" b="0" i="0" kern="200" spc="0" baseline="0">
                <a:latin typeface="Arial" pitchFamily="0" charset="0"/>
              </a:rPr>
              <a:t>Fourth level</a:t>
            </a:r>
            <a:endParaRPr lang="en-US" altLang="zh-CN" sz="1100" b="0" i="0" kern="200" spc="0" baseline="0">
              <a:latin typeface="Arial" pitchFamily="0" charset="0"/>
            </a:endParaRPr>
          </a:p>
          <a:p>
            <a:pPr lvl="4" marL="2742946" indent="-304673">
              <a:lnSpc>
                <a:spcPct val="110000"/>
              </a:lnSpc>
              <a:buNone/>
            </a:pPr>
            <a:r>
              <a:rPr lang="en-US" altLang="zh-CN" sz="1100" b="0" i="0" kern="200" spc="0" baseline="0">
                <a:latin typeface="Arial" pitchFamily="0" charset="0"/>
              </a:rPr>
              <a:t>Fifth level</a:t>
            </a:r>
            <a:endParaRPr lang="zh-CN" altLang="en-US" sz="1100" b="0" i="0" kern="200" spc="0" baseline="0">
              <a:latin typeface="Arial" pitchFamily="0" charset="0"/>
            </a:endParaRPr>
          </a:p>
        </p:txBody>
      </p:sp>
      <p:sp>
        <p:nvSpPr>
          <p:cNvPr id="28" name="Text box"/>
          <p:cNvSpPr>
            <a:spLocks noGrp="1"/>
          </p:cNvSpPr>
          <p:nvPr>
            <p:ph type="body"/>
          </p:nvPr>
        </p:nvSpPr>
        <p:spPr>
          <a:xfrm rot="0">
            <a:off x="6588100" y="385289"/>
            <a:ext cx="5102225" cy="811463"/>
          </a:xfrm>
          <a:prstGeom prst="rect"/>
          <a:noFill/>
          <a:ln w="12700" cmpd="sng" cap="flat">
            <a:noFill/>
            <a:prstDash val="solid"/>
            <a:miter/>
          </a:ln>
        </p:spPr>
        <p:txBody>
          <a:bodyPr vert="horz" wrap="square" lIns="91440" tIns="45720" rIns="91440" bIns="45720" anchor="t" anchorCtr="0">
            <a:prstTxWarp prst="textNoShape"/>
          </a:bodyPr>
          <a:lstStyle/>
          <a:p>
            <a:pPr marL="0" indent="0">
              <a:spcBef>
                <a:spcPts val="0"/>
              </a:spcBef>
              <a:buNone/>
            </a:pPr>
            <a:r>
              <a:rPr lang="en-US" altLang="zh-CN" sz="1800" b="0" i="0" kern="200" spc="0" baseline="0">
                <a:latin typeface="Arial" pitchFamily="0" charset="0"/>
              </a:rPr>
              <a:t>CLICK TO EDIT TEXT</a:t>
            </a:r>
            <a:endParaRPr lang="zh-CN" altLang="en-US" sz="1800" b="0" i="0" kern="200" spc="0" baseline="0">
              <a:latin typeface="Arial" pitchFamily="0" charset="0"/>
            </a:endParaRPr>
          </a:p>
        </p:txBody>
      </p:sp>
    </p:spTree>
    <p:extLst>
      <p:ext uri="{BB962C8B-B14F-4D97-AF65-F5344CB8AC3E}">
        <p14:creationId xmlns:p14="http://schemas.microsoft.com/office/powerpoint/2010/main" val="1318806646"/>
      </p:ext>
    </p:extLst>
  </p:cSld>
  <p:clrMapOvr>
    <a:masterClrMapping/>
  </p:clrMapOvr>
  <p:hf sldNum="0"/>
</p:sldLayout>
</file>

<file path=ppt/slideLayouts/slideLayout14.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32" name="Text box"/>
          <p:cNvSpPr>
            <a:spLocks noGrp="1"/>
          </p:cNvSpPr>
          <p:nvPr>
            <p:ph type="body"/>
          </p:nvPr>
        </p:nvSpPr>
        <p:spPr>
          <a:xfrm rot="0">
            <a:off x="477837" y="1892829"/>
            <a:ext cx="11217275" cy="4482571"/>
          </a:xfrm>
          <a:prstGeom prst="rect"/>
          <a:noFill/>
          <a:ln w="12700" cmpd="sng" cap="flat">
            <a:noFill/>
            <a:prstDash val="solid"/>
            <a:miter/>
          </a:ln>
        </p:spPr>
        <p:txBody>
          <a:bodyPr vert="horz" wrap="square" lIns="91440" tIns="45720" rIns="91440" bIns="45720" anchor="t" anchorCtr="0">
            <a:prstTxWarp prst="textNoShape"/>
          </a:bodyPr>
          <a:lstStyle/>
          <a:p>
            <a:pPr marL="457073" indent="-457073" algn="ctr">
              <a:lnSpc>
                <a:spcPct val="110000"/>
              </a:lnSpc>
              <a:buNone/>
            </a:pPr>
            <a:r>
              <a:rPr lang="en-US" altLang="zh-CN" sz="1600" b="0" i="0" kern="200" spc="0" baseline="0">
                <a:latin typeface="Arial" pitchFamily="0" charset="0"/>
              </a:rPr>
              <a:t>Click to edit Master text styles</a:t>
            </a:r>
            <a:endParaRPr lang="zh-CN" altLang="en-US" sz="1600" b="0" i="0" kern="200" spc="0" baseline="0">
              <a:latin typeface="Arial" pitchFamily="0" charset="0"/>
            </a:endParaRPr>
          </a:p>
        </p:txBody>
      </p:sp>
      <p:sp>
        <p:nvSpPr>
          <p:cNvPr id="33" name="Rectangles"/>
          <p:cNvSpPr>
            <a:spLocks/>
          </p:cNvSpPr>
          <p:nvPr/>
        </p:nvSpPr>
        <p:spPr>
          <a:xfrm rot="0">
            <a:off x="5799624" y="6525344"/>
            <a:ext cx="592750" cy="19621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a:lnSpc>
                <a:spcPct val="100000"/>
              </a:lnSpc>
              <a:spcBef>
                <a:spcPts val="0"/>
              </a:spcBef>
              <a:spcAft>
                <a:spcPts val="0"/>
              </a:spcAft>
              <a:buNone/>
            </a:pPr>
            <a:fld id="{CAD2D6BD-DE1B-4B5F-8B41-2702339687B9}" type="slidenum">
              <a:rPr lang="en-US" altLang="zh-CN" sz="700" b="0" i="0" u="none" strike="noStrike" kern="1200" cap="none" spc="0" baseline="0">
                <a:solidFill>
                  <a:schemeClr val="tx1"/>
                </a:solidFill>
                <a:latin typeface="Arial" pitchFamily="0" charset="0"/>
                <a:ea typeface="Droid Sans" pitchFamily="0" charset="0"/>
                <a:cs typeface="Arial" pitchFamily="0" charset="0"/>
              </a:rPr>
              <a:t>&lt;#&gt;</a:t>
            </a:fld>
            <a:endParaRPr lang="zh-CN" altLang="en-US" sz="700" b="0" i="0" u="none" strike="noStrike" kern="1200" cap="none" spc="0" baseline="0">
              <a:solidFill>
                <a:schemeClr val="tx1"/>
              </a:solidFill>
              <a:latin typeface="Arial" pitchFamily="0" charset="0"/>
              <a:ea typeface="Droid Sans" pitchFamily="0" charset="0"/>
              <a:cs typeface="Arial" pitchFamily="0" charset="0"/>
            </a:endParaRPr>
          </a:p>
        </p:txBody>
      </p:sp>
      <p:sp>
        <p:nvSpPr>
          <p:cNvPr id="34" name="Text box"/>
          <p:cNvSpPr>
            <a:spLocks noGrp="1"/>
          </p:cNvSpPr>
          <p:nvPr>
            <p:ph type="body"/>
          </p:nvPr>
        </p:nvSpPr>
        <p:spPr>
          <a:xfrm rot="0">
            <a:off x="477837" y="980728"/>
            <a:ext cx="11217275" cy="637089"/>
          </a:xfrm>
          <a:prstGeom prst="rect"/>
          <a:noFill/>
          <a:ln w="12700" cmpd="sng" cap="flat">
            <a:noFill/>
            <a:prstDash val="solid"/>
            <a:miter/>
          </a:ln>
        </p:spPr>
        <p:txBody>
          <a:bodyPr vert="horz" wrap="square" lIns="91440" tIns="45720" rIns="91440" bIns="45720" anchor="t" anchorCtr="0">
            <a:prstTxWarp prst="textNoShape"/>
          </a:bodyPr>
          <a:lstStyle/>
          <a:p>
            <a:pPr marL="0" indent="0" algn="ctr">
              <a:spcBef>
                <a:spcPts val="0"/>
              </a:spcBef>
              <a:buNone/>
            </a:pPr>
            <a:r>
              <a:rPr lang="en-US" altLang="zh-CN" sz="1800" b="0" i="0" kern="200" spc="0" baseline="0">
                <a:latin typeface="Arial" pitchFamily="0" charset="0"/>
              </a:rPr>
              <a:t>CLICK TO EDIT TEXT</a:t>
            </a:r>
            <a:endParaRPr lang="zh-CN" altLang="en-US" sz="1800" b="0" i="0" kern="200" spc="0" baseline="0">
              <a:latin typeface="Arial" pitchFamily="0" charset="0"/>
            </a:endParaRPr>
          </a:p>
        </p:txBody>
      </p:sp>
      <p:pic>
        <p:nvPicPr>
          <p:cNvPr id="35" name="Images"/>
          <p:cNvPicPr>
            <a:picLocks noChangeAspect="1"/>
          </p:cNvPicPr>
          <p:nvPr/>
        </p:nvPicPr>
        <p:blipFill>
          <a:blip r:embed="rId2" cstate="print"/>
          <a:stretch>
            <a:fillRect/>
          </a:stretch>
        </p:blipFill>
        <p:spPr>
          <a:xfrm rot="0">
            <a:off x="5745524" y="477838"/>
            <a:ext cx="720000" cy="161999"/>
          </a:xfrm>
          <a:prstGeom prst="rect"/>
          <a:noFill/>
          <a:ln w="12700" cmpd="sng" cap="flat">
            <a:noFill/>
            <a:prstDash val="solid"/>
            <a:miter/>
          </a:ln>
        </p:spPr>
      </p:pic>
    </p:spTree>
    <p:extLst>
      <p:ext uri="{BB962C8B-B14F-4D97-AF65-F5344CB8AC3E}">
        <p14:creationId xmlns:p14="http://schemas.microsoft.com/office/powerpoint/2010/main" val="415833471"/>
      </p:ext>
    </p:extLst>
  </p:cSld>
  <p:clrMapOvr>
    <a:masterClrMapping/>
  </p:clrMapOvr>
  <p:hf sldNum="0"/>
</p:sldLayout>
</file>

<file path=ppt/slideLayouts/slideLayout15.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532" name="Text box"/>
          <p:cNvSpPr>
            <a:spLocks noGrp="1"/>
          </p:cNvSpPr>
          <p:nvPr>
            <p:ph type="body"/>
          </p:nvPr>
        </p:nvSpPr>
        <p:spPr>
          <a:xfrm rot="0">
            <a:off x="1974709" y="1439976"/>
            <a:ext cx="8242580" cy="3978047"/>
          </a:xfrm>
          <a:prstGeom prst="rect"/>
          <a:noFill/>
          <a:ln w="12700" cmpd="sng" cap="flat">
            <a:noFill/>
            <a:prstDash val="solid"/>
            <a:miter/>
          </a:ln>
        </p:spPr>
        <p:txBody>
          <a:bodyPr vert="horz" wrap="square" lIns="91440" tIns="45720" rIns="91440" bIns="45720" anchor="ctr" anchorCtr="0">
            <a:prstTxWarp prst="textNoShape"/>
          </a:bodyPr>
          <a:lstStyle/>
          <a:p>
            <a:pPr marL="0" indent="0" algn="ctr">
              <a:buNone/>
            </a:pPr>
            <a:r>
              <a:rPr lang="en-US" altLang="zh-CN" sz="4400" b="0" i="0" kern="200" spc="0" baseline="0">
                <a:solidFill>
                  <a:schemeClr val="tx1"/>
                </a:solidFill>
                <a:latin typeface="Arial" pitchFamily="0" charset="0"/>
              </a:rPr>
              <a:t>CLICK TO EDIT TEXT</a:t>
            </a:r>
            <a:endParaRPr lang="zh-CN" altLang="en-US" sz="4400" b="0" i="0" kern="200" spc="0" baseline="0">
              <a:solidFill>
                <a:schemeClr val="tx1"/>
              </a:solidFill>
              <a:latin typeface="Arial" pitchFamily="0" charset="0"/>
            </a:endParaRPr>
          </a:p>
        </p:txBody>
      </p:sp>
      <p:sp>
        <p:nvSpPr>
          <p:cNvPr id="533" name="Rectangles"/>
          <p:cNvSpPr>
            <a:spLocks/>
          </p:cNvSpPr>
          <p:nvPr/>
        </p:nvSpPr>
        <p:spPr>
          <a:xfrm rot="0">
            <a:off x="5799624" y="6525344"/>
            <a:ext cx="592750" cy="19621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a:lnSpc>
                <a:spcPct val="100000"/>
              </a:lnSpc>
              <a:spcBef>
                <a:spcPts val="0"/>
              </a:spcBef>
              <a:spcAft>
                <a:spcPts val="0"/>
              </a:spcAft>
              <a:buNone/>
            </a:pPr>
            <a:fld id="{CAD2D6BD-DE1B-4B5F-8B41-2702339687B9}" type="slidenum">
              <a:rPr lang="en-US" altLang="zh-CN" sz="700" b="0" i="0" u="none" strike="noStrike" kern="1200" cap="none" spc="0" baseline="0">
                <a:solidFill>
                  <a:schemeClr val="tx1"/>
                </a:solidFill>
                <a:latin typeface="Arial" pitchFamily="0" charset="0"/>
                <a:ea typeface="Droid Sans" pitchFamily="0" charset="0"/>
                <a:cs typeface="Arial" pitchFamily="0" charset="0"/>
              </a:rPr>
              <a:t>&lt;#&gt;</a:t>
            </a:fld>
            <a:endParaRPr lang="zh-CN" altLang="en-US" sz="700" b="0" i="0" u="none" strike="noStrike" kern="1200" cap="none" spc="0" baseline="0">
              <a:solidFill>
                <a:schemeClr val="tx1"/>
              </a:solidFill>
              <a:latin typeface="Arial" pitchFamily="0" charset="0"/>
              <a:ea typeface="Droid Sans" pitchFamily="0" charset="0"/>
              <a:cs typeface="Arial" pitchFamily="0" charset="0"/>
            </a:endParaRPr>
          </a:p>
        </p:txBody>
      </p:sp>
    </p:spTree>
    <p:extLst>
      <p:ext uri="{BB962C8B-B14F-4D97-AF65-F5344CB8AC3E}">
        <p14:creationId xmlns:p14="http://schemas.microsoft.com/office/powerpoint/2010/main" val="1597389678"/>
      </p:ext>
    </p:extLst>
  </p:cSld>
  <p:clrMapOvr>
    <a:masterClrMapping/>
  </p:clrMapOvr>
  <p:hf sldNum="0"/>
</p:sldLayout>
</file>

<file path=ppt/slideLayouts/slideLayout16.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835" name="Text box"/>
          <p:cNvSpPr>
            <a:spLocks noGrp="1"/>
          </p:cNvSpPr>
          <p:nvPr>
            <p:ph type="body"/>
          </p:nvPr>
        </p:nvSpPr>
        <p:spPr>
          <a:xfrm rot="0">
            <a:off x="1586474" y="4012631"/>
            <a:ext cx="8999999" cy="864096"/>
          </a:xfrm>
          <a:prstGeom prst="rect"/>
          <a:noFill/>
          <a:ln w="12700" cmpd="sng" cap="flat">
            <a:noFill/>
            <a:prstDash val="solid"/>
            <a:miter/>
          </a:ln>
        </p:spPr>
        <p:txBody>
          <a:bodyPr vert="horz" wrap="square" lIns="91440" tIns="45720" rIns="91440" bIns="45720" anchor="ctr" anchorCtr="0">
            <a:prstTxWarp prst="textNoShape"/>
          </a:bodyPr>
          <a:lstStyle/>
          <a:p>
            <a:pPr marL="0" indent="0" algn="ctr">
              <a:lnSpc>
                <a:spcPct val="100000"/>
              </a:lnSpc>
              <a:buNone/>
            </a:pPr>
            <a:r>
              <a:rPr lang="en-US" altLang="zh-CN" sz="1200" b="0" i="0" spc="0" baseline="0">
                <a:solidFill>
                  <a:schemeClr val="tx1"/>
                </a:solidFill>
                <a:latin typeface="Arial" pitchFamily="0" charset="0"/>
              </a:rPr>
              <a:t>Contact</a:t>
            </a:r>
            <a:r>
              <a:rPr lang="en-US" altLang="zh-CN" sz="1200" b="0" i="0" spc="0" baseline="0">
                <a:solidFill>
                  <a:schemeClr val="tx1"/>
                </a:solidFill>
                <a:latin typeface="Arial" pitchFamily="0" charset="0"/>
              </a:rPr>
              <a:t> </a:t>
            </a:r>
            <a:r>
              <a:rPr lang="en-US" altLang="zh-CN" sz="1200" b="0" i="0" spc="0" baseline="0">
                <a:solidFill>
                  <a:schemeClr val="tx1"/>
                </a:solidFill>
                <a:latin typeface="Arial" pitchFamily="0" charset="0"/>
              </a:rPr>
              <a:t>information</a:t>
            </a:r>
            <a:endParaRPr lang="zh-CN" altLang="en-US" sz="1200" b="0" i="0" spc="0" baseline="0">
              <a:solidFill>
                <a:schemeClr val="tx1"/>
              </a:solidFill>
              <a:latin typeface="Arial" pitchFamily="0" charset="0"/>
            </a:endParaRPr>
          </a:p>
        </p:txBody>
      </p:sp>
      <p:sp>
        <p:nvSpPr>
          <p:cNvPr id="836" name="Text box"/>
          <p:cNvSpPr>
            <a:spLocks noGrp="1"/>
          </p:cNvSpPr>
          <p:nvPr>
            <p:ph type="body"/>
          </p:nvPr>
        </p:nvSpPr>
        <p:spPr>
          <a:xfrm rot="0">
            <a:off x="477837" y="2845369"/>
            <a:ext cx="11217275" cy="1214331"/>
          </a:xfrm>
          <a:prstGeom prst="rect"/>
          <a:noFill/>
          <a:ln w="12700" cmpd="sng" cap="flat">
            <a:noFill/>
            <a:prstDash val="solid"/>
            <a:miter/>
          </a:ln>
        </p:spPr>
        <p:txBody>
          <a:bodyPr vert="horz" wrap="square" lIns="91440" tIns="0" rIns="91440" bIns="0" anchor="ctr" anchorCtr="0">
            <a:prstTxWarp prst="textNoShape"/>
          </a:bodyPr>
          <a:lstStyle/>
          <a:p>
            <a:pPr marL="0" indent="0" algn="ctr" defTabSz="0">
              <a:lnSpc>
                <a:spcPct val="100000"/>
              </a:lnSpc>
              <a:spcBef>
                <a:spcPts val="0"/>
              </a:spcBef>
              <a:spcAft>
                <a:spcPts val="0"/>
              </a:spcAft>
              <a:buNone/>
            </a:pPr>
            <a:r>
              <a:rPr lang="en-US" altLang="zh-CN" sz="4000" b="0" i="0" kern="200" spc="0" baseline="0">
                <a:solidFill>
                  <a:schemeClr val="tx1"/>
                </a:solidFill>
                <a:latin typeface="Arial" pitchFamily="0" charset="0"/>
              </a:rPr>
              <a:t>THANK YOU</a:t>
            </a:r>
            <a:endParaRPr lang="zh-CN" altLang="en-US" sz="4000" b="0" i="0" kern="200" spc="0" baseline="0">
              <a:solidFill>
                <a:schemeClr val="tx1"/>
              </a:solidFill>
              <a:latin typeface="Arial" pitchFamily="0" charset="0"/>
            </a:endParaRPr>
          </a:p>
        </p:txBody>
      </p:sp>
      <p:pic>
        <p:nvPicPr>
          <p:cNvPr id="837" name="Images"/>
          <p:cNvPicPr>
            <a:picLocks noChangeAspect="1"/>
          </p:cNvPicPr>
          <p:nvPr/>
        </p:nvPicPr>
        <p:blipFill>
          <a:blip r:embed="rId2" cstate="print"/>
          <a:stretch>
            <a:fillRect/>
          </a:stretch>
        </p:blipFill>
        <p:spPr>
          <a:xfrm rot="0">
            <a:off x="5745524" y="477838"/>
            <a:ext cx="720000" cy="161999"/>
          </a:xfrm>
          <a:prstGeom prst="rect"/>
          <a:noFill/>
          <a:ln w="12700" cmpd="sng" cap="flat">
            <a:noFill/>
            <a:prstDash val="solid"/>
            <a:miter/>
          </a:ln>
        </p:spPr>
      </p:pic>
    </p:spTree>
    <p:extLst>
      <p:ext uri="{BB962C8B-B14F-4D97-AF65-F5344CB8AC3E}">
        <p14:creationId xmlns:p14="http://schemas.microsoft.com/office/powerpoint/2010/main" val="950433683"/>
      </p:ext>
    </p:extLst>
  </p:cSld>
  <p:clrMapOvr>
    <a:masterClrMapping/>
  </p:clrMapOvr>
  <p:hf sldNum="0"/>
</p:sldLayout>
</file>

<file path=ppt/slideLayouts/slideLayout17.xml><?xml version="1.0" encoding="utf-8"?>
<p:sldLayout xmlns:p="http://schemas.openxmlformats.org/presentationml/2006/main" xmlns:a="http://schemas.openxmlformats.org/drawingml/2006/main" xmlns:r="http://schemas.openxmlformats.org/officeDocument/2006/relationships" type="title" preserve="1">
  <p:cSld name="标题幻灯片">
    <p:spTree>
      <p:nvGrpSpPr>
        <p:cNvPr id="1" name=""/>
        <p:cNvGrpSpPr/>
        <p:nvPr/>
      </p:nvGrpSpPr>
      <p:grpSpPr>
        <a:xfrm>
          <a:off x="0" y="0"/>
          <a:ext cx="0" cy="0"/>
          <a:chOff x="0" y="0"/>
          <a:chExt cx="0" cy="0"/>
        </a:xfrm>
      </p:grpSpPr>
      <p:sp>
        <p:nvSpPr>
          <p:cNvPr id="2" name="Text box"/>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Text box"/>
          <p:cNvSpPr>
            <a:spLocks noGrp="1"/>
          </p:cNvSpPr>
          <p:nvPr>
            <p:ph type="subTitle" idx="1"/>
          </p:nvPr>
        </p:nvSpPr>
        <p:spPr>
          <a:xfrm>
            <a:off x="1828800" y="3886199"/>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404371311"/>
      </p:ext>
    </p:extLst>
  </p:cSld>
  <p:clrMapOvr>
    <a:masterClrMapping/>
  </p:clrMapOvr>
</p:sldLayout>
</file>

<file path=ppt/slideLayouts/slideLayout18.xml><?xml version="1.0" encoding="utf-8"?>
<p:sldLayout xmlns:p="http://schemas.openxmlformats.org/presentationml/2006/main" xmlns:a="http://schemas.openxmlformats.org/drawingml/2006/main" xmlns:r="http://schemas.openxmlformats.org/officeDocument/2006/relationships" type="obj" preserve="1">
  <p:cSld name="标题和内容">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92335398"/>
      </p:ext>
    </p:extLst>
  </p:cSld>
  <p:clrMapOvr>
    <a:masterClrMapping/>
  </p:clrMapOvr>
</p:sldLayout>
</file>

<file path=ppt/slideLayouts/slideLayout19.xml><?xml version="1.0" encoding="utf-8"?>
<p:sldLayout xmlns:p="http://schemas.openxmlformats.org/presentationml/2006/main" xmlns:a="http://schemas.openxmlformats.org/drawingml/2006/main" xmlns:r="http://schemas.openxmlformats.org/officeDocument/2006/relationships" type="secHead" preserve="1">
  <p:cSld name="节标题">
    <p:spTree>
      <p:nvGrpSpPr>
        <p:cNvPr id="1" name=""/>
        <p:cNvGrpSpPr/>
        <p:nvPr/>
      </p:nvGrpSpPr>
      <p:grpSpPr>
        <a:xfrm>
          <a:off x="0" y="0"/>
          <a:ext cx="0" cy="0"/>
          <a:chOff x="0" y="0"/>
          <a:chExt cx="0" cy="0"/>
        </a:xfrm>
      </p:grpSpPr>
      <p:sp>
        <p:nvSpPr>
          <p:cNvPr id="2" name="Text box"/>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Text box"/>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72207105"/>
      </p:ext>
    </p:extLst>
  </p:cSld>
  <p:clrMapOvr>
    <a:masterClrMapping/>
  </p:clrMapOvr>
</p:sldLayout>
</file>

<file path=ppt/slideLayouts/slideLayout20.xml><?xml version="1.0" encoding="utf-8"?>
<p:sldLayout xmlns:p="http://schemas.openxmlformats.org/presentationml/2006/main" xmlns:a="http://schemas.openxmlformats.org/drawingml/2006/main" xmlns:r="http://schemas.openxmlformats.org/officeDocument/2006/relationships" type="twoObj" preserve="1">
  <p:cSld name="两栏内容">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43000279"/>
      </p:ext>
    </p:extLst>
  </p:cSld>
  <p:clrMapOvr>
    <a:masterClrMapping/>
  </p:clrMapOvr>
</p:sldLayout>
</file>

<file path=ppt/slideLayouts/slideLayout21.xml><?xml version="1.0" encoding="utf-8"?>
<p:sldLayout xmlns:p="http://schemas.openxmlformats.org/presentationml/2006/main" xmlns:a="http://schemas.openxmlformats.org/drawingml/2006/main" xmlns:r="http://schemas.openxmlformats.org/officeDocument/2006/relationships" type="twoTxTwoObj" preserve="1">
  <p:cSld name="比较">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Text box"/>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Text box"/>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Text box"/>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Text box"/>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9548287"/>
      </p:ext>
    </p:extLst>
  </p:cSld>
  <p:clrMapOvr>
    <a:masterClrMapping/>
  </p:clrMapOvr>
</p:sldLayout>
</file>

<file path=ppt/slideLayouts/slideLayout22.xml><?xml version="1.0" encoding="utf-8"?>
<p:sldLayout xmlns:p="http://schemas.openxmlformats.org/presentationml/2006/main" xmlns:a="http://schemas.openxmlformats.org/drawingml/2006/main" xmlns:r="http://schemas.openxmlformats.org/officeDocument/2006/relationships" type="titleOnly" preserve="1">
  <p:cSld name="仅标题">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202354689"/>
      </p:ext>
    </p:extLst>
  </p:cSld>
  <p:clrMapOvr>
    <a:masterClrMapping/>
  </p:clrMapOvr>
</p:sldLayout>
</file>

<file path=ppt/slideLayouts/slideLayout23.xml><?xml version="1.0" encoding="utf-8"?>
<p:sldLayout xmlns:p="http://schemas.openxmlformats.org/presentationml/2006/main" xmlns:a="http://schemas.openxmlformats.org/drawingml/2006/main" xmlns:r="http://schemas.openxmlformats.org/officeDocument/2006/relationships"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65831369"/>
      </p:ext>
    </p:extLst>
  </p:cSld>
  <p:clrMapOvr>
    <a:masterClrMapping/>
  </p:clrMapOvr>
</p:sldLayout>
</file>

<file path=ppt/slideLayouts/slideLayout24.xml><?xml version="1.0" encoding="utf-8"?>
<p:sldLayout xmlns:p="http://schemas.openxmlformats.org/presentationml/2006/main" xmlns:a="http://schemas.openxmlformats.org/drawingml/2006/main" xmlns:r="http://schemas.openxmlformats.org/officeDocument/2006/relationships" type="objTx" preserve="1">
  <p:cSld name="内容与标题">
    <p:spTree>
      <p:nvGrpSpPr>
        <p:cNvPr id="1" name=""/>
        <p:cNvGrpSpPr/>
        <p:nvPr/>
      </p:nvGrpSpPr>
      <p:grpSpPr>
        <a:xfrm>
          <a:off x="0" y="0"/>
          <a:ext cx="0" cy="0"/>
          <a:chOff x="0" y="0"/>
          <a:chExt cx="0" cy="0"/>
        </a:xfrm>
      </p:grpSpPr>
      <p:sp>
        <p:nvSpPr>
          <p:cNvPr id="2" name="Text box"/>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Text box"/>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763182458"/>
      </p:ext>
    </p:extLst>
  </p:cSld>
  <p:clrMapOvr>
    <a:masterClrMapping/>
  </p:clrMapOvr>
</p:sldLayout>
</file>

<file path=ppt/slideLayouts/slideLayout25.xml><?xml version="1.0" encoding="utf-8"?>
<p:sldLayout xmlns:p="http://schemas.openxmlformats.org/presentationml/2006/main" xmlns:a="http://schemas.openxmlformats.org/drawingml/2006/main" xmlns:r="http://schemas.openxmlformats.org/officeDocument/2006/relationships" type="picTx" preserve="1">
  <p:cSld name="图片与标题">
    <p:spTree>
      <p:nvGrpSpPr>
        <p:cNvPr id="1" name=""/>
        <p:cNvGrpSpPr/>
        <p:nvPr/>
      </p:nvGrpSpPr>
      <p:grpSpPr>
        <a:xfrm>
          <a:off x="0" y="0"/>
          <a:ext cx="0" cy="0"/>
          <a:chOff x="0" y="0"/>
          <a:chExt cx="0" cy="0"/>
        </a:xfrm>
      </p:grpSpPr>
      <p:sp>
        <p:nvSpPr>
          <p:cNvPr id="2" name="Text box"/>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Text box"/>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box"/>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657736631"/>
      </p:ext>
    </p:extLst>
  </p:cSld>
  <p:clrMapOvr>
    <a:masterClrMapping/>
  </p:clrMapOvr>
</p:sldLayout>
</file>

<file path=ppt/slideLayouts/slideLayout26.xml><?xml version="1.0" encoding="utf-8"?>
<p:sldLayout xmlns:p="http://schemas.openxmlformats.org/presentationml/2006/main" xmlns:a="http://schemas.openxmlformats.org/drawingml/2006/main" xmlns:r="http://schemas.openxmlformats.org/officeDocument/2006/relationships" type="vertTx" preserve="1">
  <p:cSld name="标题和竖排文本">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75668865"/>
      </p:ext>
    </p:extLst>
  </p:cSld>
  <p:clrMapOvr>
    <a:masterClrMapping/>
  </p:clrMapOvr>
</p:sldLayout>
</file>

<file path=ppt/slideLayouts/slideLayout27.xml><?xml version="1.0" encoding="utf-8"?>
<p:sldLayout xmlns:p="http://schemas.openxmlformats.org/presentationml/2006/main" xmlns:a="http://schemas.openxmlformats.org/drawingml/2006/main" xmlns:r="http://schemas.openxmlformats.org/officeDocument/2006/relationships" type="vertTitleAndTx" preserve="1">
  <p:cSld name="垂直排列标题与文本">
    <p:spTree>
      <p:nvGrpSpPr>
        <p:cNvPr id="1" name=""/>
        <p:cNvGrpSpPr/>
        <p:nvPr/>
      </p:nvGrpSpPr>
      <p:grpSpPr>
        <a:xfrm>
          <a:off x="0" y="0"/>
          <a:ext cx="0" cy="0"/>
          <a:chOff x="0" y="0"/>
          <a:chExt cx="0" cy="0"/>
        </a:xfrm>
      </p:grpSpPr>
      <p:sp>
        <p:nvSpPr>
          <p:cNvPr id="2" name="Text box"/>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Text box"/>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6256983"/>
      </p:ext>
    </p:extLst>
  </p:cSld>
  <p:clrMapOvr>
    <a:masterClrMapping/>
  </p:clrMapOvr>
</p:sldLayout>
</file>

<file path=ppt/slideLayouts/slideLayout28.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tx2"/>
        </a:solidFill>
      </p:bgPr>
    </p:bg>
    <p:spTree>
      <p:nvGrpSpPr>
        <p:cNvPr id="1" name=""/>
        <p:cNvGrpSpPr/>
        <p:nvPr/>
      </p:nvGrpSpPr>
      <p:grpSpPr>
        <a:xfrm>
          <a:off x="0" y="0"/>
          <a:ext cx="0" cy="0"/>
          <a:chOff x="0" y="0"/>
          <a:chExt cx="0" cy="0"/>
        </a:xfrm>
      </p:grpSpPr>
      <p:sp>
        <p:nvSpPr>
          <p:cNvPr id="12" name="Text box"/>
          <p:cNvSpPr>
            <a:spLocks noGrp="1"/>
          </p:cNvSpPr>
          <p:nvPr>
            <p:ph type="body" idx="10"/>
          </p:nvPr>
        </p:nvSpPr>
        <p:spPr>
          <a:xfrm rot="0">
            <a:off x="487363" y="2744924"/>
            <a:ext cx="11217273" cy="1368152"/>
          </a:xfrm>
          <a:prstGeom prst="rect"/>
          <a:noFill/>
          <a:ln w="12700" cmpd="sng" cap="flat">
            <a:noFill/>
            <a:prstDash val="solid"/>
            <a:miter/>
          </a:ln>
        </p:spPr>
        <p:txBody>
          <a:bodyPr vert="horz" wrap="square" lIns="91440" tIns="0" rIns="91440" bIns="0" anchor="ctr" anchorCtr="0">
            <a:prstTxWarp prst="textNoShape"/>
          </a:bodyPr>
          <a:lstStyle/>
          <a:p>
            <a:pPr marL="0" indent="0" algn="ctr" defTabSz="0">
              <a:lnSpc>
                <a:spcPct val="100000"/>
              </a:lnSpc>
              <a:spcBef>
                <a:spcPts val="0"/>
              </a:spcBef>
              <a:spcAft>
                <a:spcPts val="0"/>
              </a:spcAft>
              <a:buNone/>
            </a:pPr>
            <a:r>
              <a:rPr lang="en-US" altLang="zh-CN" sz="5000" b="0" i="0" kern="200" cap="all" spc="0" baseline="0">
                <a:solidFill>
                  <a:schemeClr val="tx1"/>
                </a:solidFill>
                <a:latin typeface="Arial" pitchFamily="0" charset="0"/>
              </a:rPr>
              <a:t>PRESENTATION MAIN TITLE</a:t>
            </a:r>
            <a:endParaRPr lang="zh-CN" altLang="en-US" sz="5000" b="0" i="0" kern="200" cap="all" spc="0" baseline="0">
              <a:solidFill>
                <a:schemeClr val="tx1"/>
              </a:solidFill>
              <a:latin typeface="Arial" pitchFamily="0" charset="0"/>
            </a:endParaRPr>
          </a:p>
        </p:txBody>
      </p:sp>
      <p:sp>
        <p:nvSpPr>
          <p:cNvPr id="13" name="Text box"/>
          <p:cNvSpPr>
            <a:spLocks noGrp="1"/>
          </p:cNvSpPr>
          <p:nvPr>
            <p:ph type="body"/>
          </p:nvPr>
        </p:nvSpPr>
        <p:spPr>
          <a:xfrm rot="0">
            <a:off x="1596000" y="4149080"/>
            <a:ext cx="8999999" cy="590790"/>
          </a:xfrm>
          <a:prstGeom prst="rect"/>
          <a:noFill/>
          <a:ln w="12700" cmpd="sng" cap="flat">
            <a:noFill/>
            <a:prstDash val="solid"/>
            <a:miter/>
          </a:ln>
        </p:spPr>
        <p:txBody>
          <a:bodyPr vert="horz" wrap="square" lIns="90000" tIns="45720" rIns="90000" bIns="45720" anchor="t" anchorCtr="0">
            <a:prstTxWarp prst="textNoShape"/>
          </a:bodyPr>
          <a:lstStyle/>
          <a:p>
            <a:pPr marL="457073" indent="-457073" algn="ctr">
              <a:lnSpc>
                <a:spcPct val="110000"/>
              </a:lnSpc>
              <a:buNone/>
            </a:pPr>
            <a:r>
              <a:rPr lang="en-US" altLang="zh-CN" sz="1400" b="0" i="0" kern="200" spc="0" baseline="0">
                <a:latin typeface="Arial" pitchFamily="0" charset="0"/>
              </a:rPr>
              <a:t>Click to edit text</a:t>
            </a:r>
            <a:endParaRPr lang="zh-CN" altLang="en-US" sz="1400" b="0" i="0" kern="200" spc="0" baseline="0">
              <a:latin typeface="Arial" pitchFamily="0" charset="0"/>
            </a:endParaRPr>
          </a:p>
        </p:txBody>
      </p:sp>
      <p:sp>
        <p:nvSpPr>
          <p:cNvPr id="14" name="Text box"/>
          <p:cNvSpPr>
            <a:spLocks noGrp="1"/>
          </p:cNvSpPr>
          <p:nvPr>
            <p:ph type="body"/>
          </p:nvPr>
        </p:nvSpPr>
        <p:spPr>
          <a:xfrm rot="0">
            <a:off x="10848527" y="6555612"/>
            <a:ext cx="1152000" cy="190799"/>
          </a:xfrm>
          <a:prstGeom prst="rect"/>
          <a:blipFill rotWithShape="1">
            <a:blip r:embed="rId2"/>
            <a:stretch/>
          </a:blipFill>
          <a:ln w="12700" cmpd="sng" cap="flat">
            <a:noFill/>
            <a:prstDash val="solid"/>
            <a:miter/>
          </a:ln>
        </p:spPr>
        <p:txBody>
          <a:bodyPr vert="horz" wrap="square" lIns="90000" tIns="45720" rIns="90000" bIns="45720" anchor="t" anchorCtr="0">
            <a:prstTxWarp prst="textNoShape"/>
          </a:bodyPr>
          <a:lstStyle/>
          <a:p>
            <a:pPr marL="457073" indent="-457073">
              <a:lnSpc>
                <a:spcPct val="110000"/>
              </a:lnSpc>
              <a:buNone/>
            </a:pPr>
            <a:r>
              <a:rPr lang="en-US" altLang="zh-CN" sz="1800" b="0" i="0" kern="200" spc="20" baseline="0">
                <a:solidFill>
                  <a:schemeClr val="bg1"/>
                </a:solidFill>
                <a:latin typeface="Arial" pitchFamily="0" charset="0"/>
              </a:rPr>
              <a:t> </a:t>
            </a:r>
            <a:endParaRPr lang="zh-CN" altLang="en-US" sz="1800" b="0" i="0" kern="200" spc="20" baseline="0">
              <a:solidFill>
                <a:schemeClr val="bg1"/>
              </a:solidFill>
              <a:latin typeface="Arial" pitchFamily="0" charset="0"/>
            </a:endParaRPr>
          </a:p>
        </p:txBody>
      </p:sp>
      <p:sp>
        <p:nvSpPr>
          <p:cNvPr id="15" name="Text box"/>
          <p:cNvSpPr>
            <a:spLocks noGrp="1" noChangeAspect="1"/>
          </p:cNvSpPr>
          <p:nvPr>
            <p:ph type="body"/>
          </p:nvPr>
        </p:nvSpPr>
        <p:spPr>
          <a:xfrm rot="0">
            <a:off x="5304000" y="5737512"/>
            <a:ext cx="1584000" cy="637888"/>
          </a:xfrm>
          <a:prstGeom prst="rect"/>
          <a:blipFill rotWithShape="1">
            <a:blip r:embed="rId3"/>
            <a:stretch/>
          </a:blipFill>
          <a:ln w="12700" cmpd="sng" cap="flat">
            <a:noFill/>
            <a:prstDash val="solid"/>
            <a:miter/>
          </a:ln>
        </p:spPr>
        <p:txBody>
          <a:bodyPr vert="horz" wrap="square" lIns="91440" tIns="45720" rIns="91440" bIns="45720" anchor="t" anchorCtr="0">
            <a:prstTxWarp prst="textNoShape"/>
          </a:bodyPr>
          <a:lstStyle/>
          <a:p>
            <a:pPr marL="0" indent="0">
              <a:lnSpc>
                <a:spcPct val="100000"/>
              </a:lnSpc>
              <a:buNone/>
            </a:pPr>
            <a:r>
              <a:rPr lang="en-US" altLang="zh-CN" sz="1400" b="0" i="0">
                <a:latin typeface="Arial" pitchFamily="0" charset="0"/>
              </a:rPr>
              <a:t> </a:t>
            </a:r>
            <a:endParaRPr lang="zh-CN" altLang="en-US" sz="1400" b="0" i="0">
              <a:latin typeface="Arial" pitchFamily="0" charset="0"/>
            </a:endParaRPr>
          </a:p>
        </p:txBody>
      </p:sp>
    </p:spTree>
    <p:extLst>
      <p:ext uri="{BB962C8B-B14F-4D97-AF65-F5344CB8AC3E}">
        <p14:creationId xmlns:p14="http://schemas.microsoft.com/office/powerpoint/2010/main" val="435239345"/>
      </p:ext>
    </p:extLst>
  </p:cSld>
  <p:clrMapOvr>
    <a:masterClrMapping/>
  </p:clrMapOvr>
  <p:hf sldNum="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 Id="rId11" Type="http://schemas.openxmlformats.org/officeDocument/2006/relationships/slideLayout" Target="../slideLayouts/slideLayout27.xml"/><Relationship Id="rId12" Type="http://schemas.openxmlformats.org/officeDocument/2006/relationships/slideLayout" Target="../slideLayouts/slideLayout28.xml"/><Relationship Id="rId13" Type="http://schemas.openxmlformats.org/officeDocument/2006/relationships/theme" Target="../theme/theme2.xml"/></Relationships>
</file>

<file path=ppt/slideMasters/slideMaster1.xml><?xml version="1.0" encoding="utf-8"?>
<p:sldMaster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0665151"/>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lvl1pPr algn="ctr" defTabSz="914400" eaLnBrk="1" fontAlgn="auto" latinLnBrk="0" hangingPunct="1">
        <a:spcBef>
          <a:spcPts val="0"/>
        </a:spcBef>
        <a:buNone/>
        <a:defRPr sz="5867" kern="1200">
          <a:solidFill>
            <a:schemeClr val="tx1"/>
          </a:solidFill>
          <a:latin typeface="Arial" pitchFamily="0" charset="0"/>
          <a:ea typeface="Droid Sans" pitchFamily="0" charset="0"/>
          <a:cs typeface="Arial" pitchFamily="0" charset="0"/>
        </a:defRPr>
      </a:lvl1pPr>
    </p:titleStyle>
    <p:bodyStyle>
      <a:lvl1pPr marL="457073" indent="-457073" algn="l" defTabSz="914400" eaLnBrk="1" fontAlgn="auto" latinLnBrk="0" hangingPunct="1">
        <a:spcBef>
          <a:spcPct val="20000"/>
        </a:spcBef>
        <a:buFont typeface="Arial" pitchFamily="0" charset="0"/>
        <a:buChar char="•"/>
        <a:defRPr sz="4266" kern="1200">
          <a:solidFill>
            <a:schemeClr val="tx1"/>
          </a:solidFill>
          <a:latin typeface="Arial" pitchFamily="0" charset="0"/>
          <a:ea typeface="Droid Sans" pitchFamily="0" charset="0"/>
          <a:cs typeface="Arial" pitchFamily="0" charset="0"/>
        </a:defRPr>
      </a:lvl1pPr>
      <a:lvl2pPr marL="990346" indent="-380873" algn="l" defTabSz="914400" eaLnBrk="1" fontAlgn="auto" latinLnBrk="0" hangingPunct="1">
        <a:spcBef>
          <a:spcPct val="20000"/>
        </a:spcBef>
        <a:buFont typeface="Arial" pitchFamily="0" charset="0"/>
        <a:buChar char="–"/>
        <a:defRPr sz="3733" kern="1200">
          <a:solidFill>
            <a:schemeClr val="tx1"/>
          </a:solidFill>
          <a:latin typeface="Arial" pitchFamily="0" charset="0"/>
          <a:ea typeface="Droid Sans" pitchFamily="0" charset="0"/>
          <a:cs typeface="Arial" pitchFamily="0" charset="0"/>
        </a:defRPr>
      </a:lvl2pPr>
      <a:lvl3pPr marL="1523746" indent="-304673" algn="l" defTabSz="914400" eaLnBrk="1" fontAlgn="auto" latinLnBrk="0" hangingPunct="1">
        <a:spcBef>
          <a:spcPct val="20000"/>
        </a:spcBef>
        <a:buFont typeface="Arial" pitchFamily="0" charset="0"/>
        <a:buChar char="•"/>
        <a:defRPr sz="3200" kern="1200">
          <a:solidFill>
            <a:schemeClr val="tx1"/>
          </a:solidFill>
          <a:latin typeface="Arial" pitchFamily="0" charset="0"/>
          <a:ea typeface="Droid Sans" pitchFamily="0" charset="0"/>
          <a:cs typeface="Arial" pitchFamily="0" charset="0"/>
        </a:defRPr>
      </a:lvl3pPr>
      <a:lvl4pPr marL="2133346"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4pPr>
      <a:lvl5pPr marL="2742946"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5pPr>
      <a:lvl6pPr marL="3352546"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6pPr>
      <a:lvl7pPr marL="3962145"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7pPr>
      <a:lvl8pPr marL="4571746"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8pPr>
      <a:lvl9pPr marL="4571746"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9pPr>
    </p:bodyStyle>
  </p:txStyles>
</p:sldMaster>
</file>

<file path=ppt/slideMasters/slideMaster2.xml><?xml version="1.0" encoding="utf-8"?>
<p:sldMaster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150436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sldNum="0" hdr="0" ftr="0" dt="0"/>
  <p:txStyles>
    <p:titleStyle>
      <a:lvl1pPr algn="ctr" defTabSz="914400" eaLnBrk="1" fontAlgn="auto" latinLnBrk="0" hangingPunct="1">
        <a:spcBef>
          <a:spcPts val="0"/>
        </a:spcBef>
        <a:buNone/>
        <a:defRPr sz="5867" kern="1200">
          <a:solidFill>
            <a:schemeClr val="tx1"/>
          </a:solidFill>
          <a:latin typeface="Arial" pitchFamily="0" charset="0"/>
          <a:ea typeface="Droid Sans" pitchFamily="0" charset="0"/>
          <a:cs typeface="Arial" pitchFamily="0" charset="0"/>
        </a:defRPr>
      </a:lvl1pPr>
    </p:titleStyle>
    <p:bodyStyle>
      <a:lvl1pPr marL="457073" indent="-457073" algn="l" defTabSz="914400" eaLnBrk="1" fontAlgn="auto" latinLnBrk="0" hangingPunct="1">
        <a:spcBef>
          <a:spcPct val="20000"/>
        </a:spcBef>
        <a:buFont typeface="Arial" pitchFamily="0" charset="0"/>
        <a:buChar char="•"/>
        <a:defRPr sz="4266" kern="1200">
          <a:solidFill>
            <a:schemeClr val="tx1"/>
          </a:solidFill>
          <a:latin typeface="Arial" pitchFamily="0" charset="0"/>
          <a:ea typeface="Droid Sans" pitchFamily="0" charset="0"/>
          <a:cs typeface="Arial" pitchFamily="0" charset="0"/>
        </a:defRPr>
      </a:lvl1pPr>
      <a:lvl2pPr marL="990346" indent="-380873" algn="l" defTabSz="914400" eaLnBrk="1" fontAlgn="auto" latinLnBrk="0" hangingPunct="1">
        <a:spcBef>
          <a:spcPct val="20000"/>
        </a:spcBef>
        <a:buFont typeface="Arial" pitchFamily="0" charset="0"/>
        <a:buChar char="–"/>
        <a:defRPr sz="3733" kern="1200">
          <a:solidFill>
            <a:schemeClr val="tx1"/>
          </a:solidFill>
          <a:latin typeface="Arial" pitchFamily="0" charset="0"/>
          <a:ea typeface="Droid Sans" pitchFamily="0" charset="0"/>
          <a:cs typeface="Arial" pitchFamily="0" charset="0"/>
        </a:defRPr>
      </a:lvl2pPr>
      <a:lvl3pPr marL="1523746" indent="-304673" algn="l" defTabSz="914400" eaLnBrk="1" fontAlgn="auto" latinLnBrk="0" hangingPunct="1">
        <a:spcBef>
          <a:spcPct val="20000"/>
        </a:spcBef>
        <a:buFont typeface="Arial" pitchFamily="0" charset="0"/>
        <a:buChar char="•"/>
        <a:defRPr sz="3200" kern="1200">
          <a:solidFill>
            <a:schemeClr val="tx1"/>
          </a:solidFill>
          <a:latin typeface="Arial" pitchFamily="0" charset="0"/>
          <a:ea typeface="Droid Sans" pitchFamily="0" charset="0"/>
          <a:cs typeface="Arial" pitchFamily="0" charset="0"/>
        </a:defRPr>
      </a:lvl3pPr>
      <a:lvl4pPr marL="2133346"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4pPr>
      <a:lvl5pPr marL="2742946"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5pPr>
      <a:lvl6pPr marL="3352546"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6pPr>
      <a:lvl7pPr marL="3962145"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7pPr>
      <a:lvl8pPr marL="4571746"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8pPr>
      <a:lvl9pPr marL="4571746" indent="-304673" algn="l" defTabSz="914400" eaLnBrk="1" fontAlgn="auto" latinLnBrk="0" hangingPunct="1">
        <a:spcBef>
          <a:spcPct val="20000"/>
        </a:spcBef>
        <a:buFont typeface="Arial" pitchFamily="0" charset="0"/>
        <a:buChar char="•"/>
        <a:defRPr sz="2667" kern="1200">
          <a:solidFill>
            <a:schemeClr val="tx1"/>
          </a:solidFill>
          <a:latin typeface="Arial" pitchFamily="0" charset="0"/>
          <a:ea typeface="Droid Sans" pitchFamily="0" charset="0"/>
          <a:cs typeface="Arial" pitchFamily="0" charset="0"/>
        </a:defRPr>
      </a:lvl9pPr>
    </p:body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pimg2.png"/><Relationship Id="rId2" Type="http://schemas.openxmlformats.org/officeDocument/2006/relationships/image" Target="../media/pimg3.png"/><Relationship Id="rId3" Type="http://schemas.openxmlformats.org/officeDocument/2006/relationships/slideLayout" Target="../slideLayouts/slideLayout28.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2.jpeg"/><Relationship Id="rId2" Type="http://schemas.openxmlformats.org/officeDocument/2006/relationships/image" Target="../media/pimg1.png"/><Relationship Id="rId3" Type="http://schemas.openxmlformats.org/officeDocument/2006/relationships/slideLayout" Target="../slideLayouts/slideLayout1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3.jpeg"/><Relationship Id="rId2" Type="http://schemas.openxmlformats.org/officeDocument/2006/relationships/slideLayout" Target="../slideLayouts/slideLayout1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4.png"/><Relationship Id="rId2" Type="http://schemas.openxmlformats.org/officeDocument/2006/relationships/image" Target="../media/5.png"/><Relationship Id="rId3" Type="http://schemas.openxmlformats.org/officeDocument/2006/relationships/image" Target="../media/6.png"/><Relationship Id="rId4" Type="http://schemas.openxmlformats.org/officeDocument/2006/relationships/image" Target="../media/7.png"/><Relationship Id="rId5" Type="http://schemas.openxmlformats.org/officeDocument/2006/relationships/image" Target="../media/8.png"/><Relationship Id="rId6" Type="http://schemas.openxmlformats.org/officeDocument/2006/relationships/image" Target="../media/9.png"/><Relationship Id="rId7" Type="http://schemas.openxmlformats.org/officeDocument/2006/relationships/slideLayout" Target="../slideLayouts/slideLayout14.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10.jpeg"/><Relationship Id="rId2" Type="http://schemas.openxmlformats.org/officeDocument/2006/relationships/image" Target="../media/11.jpeg"/><Relationship Id="rId3" Type="http://schemas.openxmlformats.org/officeDocument/2006/relationships/image" Target="../media/12.jpeg"/><Relationship Id="rId4" Type="http://schemas.openxmlformats.org/officeDocument/2006/relationships/image" Target="../media/13.jpeg"/><Relationship Id="rId5" Type="http://schemas.openxmlformats.org/officeDocument/2006/relationships/image" Target="../media/14.jpeg"/><Relationship Id="rId6" Type="http://schemas.openxmlformats.org/officeDocument/2006/relationships/image" Target="../media/15.jpeg"/><Relationship Id="rId7" Type="http://schemas.openxmlformats.org/officeDocument/2006/relationships/image" Target="../media/5.png"/><Relationship Id="rId8" Type="http://schemas.openxmlformats.org/officeDocument/2006/relationships/image" Target="../media/6.png"/><Relationship Id="rId9" Type="http://schemas.openxmlformats.org/officeDocument/2006/relationships/image" Target="../media/7.png"/><Relationship Id="rId10" Type="http://schemas.openxmlformats.org/officeDocument/2006/relationships/slideLayout" Target="../slideLayouts/slideLayout14.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16.jpeg"/><Relationship Id="rId2" Type="http://schemas.openxmlformats.org/officeDocument/2006/relationships/image" Target="../media/17.jpeg"/><Relationship Id="rId3" Type="http://schemas.openxmlformats.org/officeDocument/2006/relationships/image" Target="../media/18.jpeg"/><Relationship Id="rId4" Type="http://schemas.openxmlformats.org/officeDocument/2006/relationships/image" Target="../media/19.jpeg"/><Relationship Id="rId5" Type="http://schemas.openxmlformats.org/officeDocument/2006/relationships/image" Target="../media/16.jpeg"/><Relationship Id="rId6" Type="http://schemas.openxmlformats.org/officeDocument/2006/relationships/image" Target="../media/19.jpeg"/><Relationship Id="rId7" Type="http://schemas.openxmlformats.org/officeDocument/2006/relationships/image" Target="../media/20.png"/><Relationship Id="rId8" Type="http://schemas.openxmlformats.org/officeDocument/2006/relationships/image" Target="../media/21.png"/><Relationship Id="rId9" Type="http://schemas.openxmlformats.org/officeDocument/2006/relationships/image" Target="../media/5.png"/><Relationship Id="rId10" Type="http://schemas.openxmlformats.org/officeDocument/2006/relationships/image" Target="../media/6.png"/><Relationship Id="rId11" Type="http://schemas.openxmlformats.org/officeDocument/2006/relationships/image" Target="../media/5.png"/><Relationship Id="rId12" Type="http://schemas.openxmlformats.org/officeDocument/2006/relationships/slideLayout" Target="../slideLayouts/slideLayout14.xml"/><Relationship Id="rId1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22.png"/><Relationship Id="rId2" Type="http://schemas.openxmlformats.org/officeDocument/2006/relationships/image" Target="../media/23.jpeg"/><Relationship Id="rId3" Type="http://schemas.openxmlformats.org/officeDocument/2006/relationships/image" Target="../media/24.png"/><Relationship Id="rId4" Type="http://schemas.openxmlformats.org/officeDocument/2006/relationships/image" Target="../media/25.png"/><Relationship Id="rId5" Type="http://schemas.openxmlformats.org/officeDocument/2006/relationships/image" Target="../media/26.png"/><Relationship Id="rId6" Type="http://schemas.openxmlformats.org/officeDocument/2006/relationships/image" Target="../media/27.png"/><Relationship Id="rId7" Type="http://schemas.openxmlformats.org/officeDocument/2006/relationships/image" Target="../media/28.png"/><Relationship Id="rId8" Type="http://schemas.openxmlformats.org/officeDocument/2006/relationships/image" Target="../media/29.png"/><Relationship Id="rId9" Type="http://schemas.openxmlformats.org/officeDocument/2006/relationships/image" Target="../media/30.jpeg"/><Relationship Id="rId10" Type="http://schemas.openxmlformats.org/officeDocument/2006/relationships/image" Target="../media/31.png"/><Relationship Id="rId11" Type="http://schemas.openxmlformats.org/officeDocument/2006/relationships/image" Target="../media/32.png"/><Relationship Id="rId12" Type="http://schemas.openxmlformats.org/officeDocument/2006/relationships/image" Target="../media/33.png"/><Relationship Id="rId13" Type="http://schemas.openxmlformats.org/officeDocument/2006/relationships/image" Target="../media/34.png"/><Relationship Id="rId14" Type="http://schemas.openxmlformats.org/officeDocument/2006/relationships/image" Target="../media/35.png"/><Relationship Id="rId15" Type="http://schemas.openxmlformats.org/officeDocument/2006/relationships/image" Target="../media/36.jpeg"/><Relationship Id="rId16" Type="http://schemas.openxmlformats.org/officeDocument/2006/relationships/image" Target="../media/37.jpeg"/><Relationship Id="rId17" Type="http://schemas.openxmlformats.org/officeDocument/2006/relationships/image" Target="../media/38.png"/><Relationship Id="rId18" Type="http://schemas.openxmlformats.org/officeDocument/2006/relationships/image" Target="../media/39.png"/><Relationship Id="rId19" Type="http://schemas.openxmlformats.org/officeDocument/2006/relationships/image" Target="../media/40.png"/><Relationship Id="rId20" Type="http://schemas.openxmlformats.org/officeDocument/2006/relationships/image" Target="../media/41.png"/><Relationship Id="rId21" Type="http://schemas.openxmlformats.org/officeDocument/2006/relationships/image" Target="../media/42.png"/><Relationship Id="rId22" Type="http://schemas.openxmlformats.org/officeDocument/2006/relationships/image" Target="../media/43.png"/><Relationship Id="rId23" Type="http://schemas.openxmlformats.org/officeDocument/2006/relationships/image" Target="../media/44.png"/><Relationship Id="rId24" Type="http://schemas.openxmlformats.org/officeDocument/2006/relationships/image" Target="../media/45.png"/><Relationship Id="rId25" Type="http://schemas.openxmlformats.org/officeDocument/2006/relationships/image" Target="../media/46.png"/><Relationship Id="rId26" Type="http://schemas.openxmlformats.org/officeDocument/2006/relationships/image" Target="../media/47.png"/><Relationship Id="rId27" Type="http://schemas.openxmlformats.org/officeDocument/2006/relationships/image" Target="../media/48.png"/><Relationship Id="rId28" Type="http://schemas.openxmlformats.org/officeDocument/2006/relationships/image" Target="../media/49.png"/><Relationship Id="rId29" Type="http://schemas.openxmlformats.org/officeDocument/2006/relationships/image" Target="../media/50.png"/><Relationship Id="rId30" Type="http://schemas.openxmlformats.org/officeDocument/2006/relationships/image" Target="../media/51.png"/><Relationship Id="rId31" Type="http://schemas.openxmlformats.org/officeDocument/2006/relationships/image" Target="../media/52.png"/><Relationship Id="rId32" Type="http://schemas.openxmlformats.org/officeDocument/2006/relationships/image" Target="../media/53.png"/><Relationship Id="rId33" Type="http://schemas.openxmlformats.org/officeDocument/2006/relationships/image" Target="../media/54.jpeg"/><Relationship Id="rId34" Type="http://schemas.openxmlformats.org/officeDocument/2006/relationships/image" Target="../media/55.png"/><Relationship Id="rId35" Type="http://schemas.openxmlformats.org/officeDocument/2006/relationships/image" Target="../media/56.png"/><Relationship Id="rId36" Type="http://schemas.openxmlformats.org/officeDocument/2006/relationships/image" Target="../media/57.png"/><Relationship Id="rId37" Type="http://schemas.openxmlformats.org/officeDocument/2006/relationships/image" Target="../media/58.png"/><Relationship Id="rId38" Type="http://schemas.openxmlformats.org/officeDocument/2006/relationships/image" Target="../media/59.jpeg"/><Relationship Id="rId39" Type="http://schemas.openxmlformats.org/officeDocument/2006/relationships/image" Target="../media/60.jpeg"/><Relationship Id="rId40" Type="http://schemas.openxmlformats.org/officeDocument/2006/relationships/image" Target="../media/61.jpeg"/><Relationship Id="rId41" Type="http://schemas.openxmlformats.org/officeDocument/2006/relationships/image" Target="../media/62.png"/><Relationship Id="rId42" Type="http://schemas.openxmlformats.org/officeDocument/2006/relationships/image" Target="../media/63.jpeg"/><Relationship Id="rId43" Type="http://schemas.openxmlformats.org/officeDocument/2006/relationships/image" Target="../media/63.jpeg"/><Relationship Id="rId44" Type="http://schemas.openxmlformats.org/officeDocument/2006/relationships/image" Target="../media/64.png"/><Relationship Id="rId45" Type="http://schemas.openxmlformats.org/officeDocument/2006/relationships/image" Target="../media/65.png"/><Relationship Id="rId46" Type="http://schemas.openxmlformats.org/officeDocument/2006/relationships/image" Target="../media/66.png"/><Relationship Id="rId47" Type="http://schemas.openxmlformats.org/officeDocument/2006/relationships/image" Target="../media/67.png"/><Relationship Id="rId48" Type="http://schemas.openxmlformats.org/officeDocument/2006/relationships/image" Target="../media/67.png"/><Relationship Id="rId49" Type="http://schemas.openxmlformats.org/officeDocument/2006/relationships/image" Target="../media/68.jpeg"/><Relationship Id="rId50" Type="http://schemas.openxmlformats.org/officeDocument/2006/relationships/image" Target="../media/69.jpeg"/><Relationship Id="rId51" Type="http://schemas.openxmlformats.org/officeDocument/2006/relationships/image" Target="../media/70.png"/><Relationship Id="rId52" Type="http://schemas.openxmlformats.org/officeDocument/2006/relationships/image" Target="../media/71.png"/><Relationship Id="rId53" Type="http://schemas.openxmlformats.org/officeDocument/2006/relationships/image" Target="../media/72.jpeg"/><Relationship Id="rId54" Type="http://schemas.openxmlformats.org/officeDocument/2006/relationships/image" Target="../media/73.jpeg"/><Relationship Id="rId55" Type="http://schemas.openxmlformats.org/officeDocument/2006/relationships/image" Target="../media/74.png"/><Relationship Id="rId56" Type="http://schemas.openxmlformats.org/officeDocument/2006/relationships/image" Target="../media/75.jpeg"/><Relationship Id="rId57" Type="http://schemas.openxmlformats.org/officeDocument/2006/relationships/image" Target="../media/76.jpeg"/><Relationship Id="rId58" Type="http://schemas.openxmlformats.org/officeDocument/2006/relationships/image" Target="../media/77.png"/><Relationship Id="rId59" Type="http://schemas.openxmlformats.org/officeDocument/2006/relationships/image" Target="../media/78.png"/><Relationship Id="rId60" Type="http://schemas.openxmlformats.org/officeDocument/2006/relationships/image" Target="../media/79.png"/><Relationship Id="rId61" Type="http://schemas.openxmlformats.org/officeDocument/2006/relationships/image" Target="../media/80.png"/><Relationship Id="rId62" Type="http://schemas.openxmlformats.org/officeDocument/2006/relationships/image" Target="../media/81.png"/><Relationship Id="rId63" Type="http://schemas.openxmlformats.org/officeDocument/2006/relationships/image" Target="../media/82.png"/><Relationship Id="rId64" Type="http://schemas.openxmlformats.org/officeDocument/2006/relationships/image" Target="../media/83.png"/><Relationship Id="rId65" Type="http://schemas.openxmlformats.org/officeDocument/2006/relationships/image" Target="../media/16.jpeg"/><Relationship Id="rId66" Type="http://schemas.openxmlformats.org/officeDocument/2006/relationships/image" Target="../media/84.jpeg"/><Relationship Id="rId67" Type="http://schemas.openxmlformats.org/officeDocument/2006/relationships/image" Target="../media/17.jpeg"/><Relationship Id="rId68" Type="http://schemas.openxmlformats.org/officeDocument/2006/relationships/image" Target="../media/85.png"/><Relationship Id="rId69" Type="http://schemas.openxmlformats.org/officeDocument/2006/relationships/image" Target="../media/5.png"/><Relationship Id="rId70" Type="http://schemas.openxmlformats.org/officeDocument/2006/relationships/image" Target="../media/6.png"/><Relationship Id="rId71" Type="http://schemas.openxmlformats.org/officeDocument/2006/relationships/image" Target="../media/7.png"/><Relationship Id="rId72" Type="http://schemas.openxmlformats.org/officeDocument/2006/relationships/image" Target="../media/7.png"/><Relationship Id="rId73" Type="http://schemas.openxmlformats.org/officeDocument/2006/relationships/image" Target="../media/7.png"/><Relationship Id="rId74" Type="http://schemas.openxmlformats.org/officeDocument/2006/relationships/image" Target="../media/4.png"/><Relationship Id="rId75" Type="http://schemas.openxmlformats.org/officeDocument/2006/relationships/image" Target="../media/5.png"/><Relationship Id="rId76" Type="http://schemas.openxmlformats.org/officeDocument/2006/relationships/image" Target="../media/6.png"/><Relationship Id="rId77" Type="http://schemas.openxmlformats.org/officeDocument/2006/relationships/image" Target="../media/7.png"/><Relationship Id="rId78" Type="http://schemas.openxmlformats.org/officeDocument/2006/relationships/image" Target="../media/86.png"/><Relationship Id="rId79" Type="http://schemas.openxmlformats.org/officeDocument/2006/relationships/image" Target="../media/41.png"/><Relationship Id="rId80" Type="http://schemas.openxmlformats.org/officeDocument/2006/relationships/image" Target="../media/42.png"/><Relationship Id="rId81" Type="http://schemas.openxmlformats.org/officeDocument/2006/relationships/image" Target="../media/87.jpeg"/><Relationship Id="rId82" Type="http://schemas.openxmlformats.org/officeDocument/2006/relationships/image" Target="../media/88.jpeg"/><Relationship Id="rId83" Type="http://schemas.openxmlformats.org/officeDocument/2006/relationships/image" Target="../media/89.jpeg"/><Relationship Id="rId84" Type="http://schemas.openxmlformats.org/officeDocument/2006/relationships/image" Target="../media/90.jpeg"/><Relationship Id="rId85" Type="http://schemas.openxmlformats.org/officeDocument/2006/relationships/image" Target="../media/91.jpeg"/><Relationship Id="rId86" Type="http://schemas.openxmlformats.org/officeDocument/2006/relationships/image" Target="../media/92.jpeg"/><Relationship Id="rId87" Type="http://schemas.openxmlformats.org/officeDocument/2006/relationships/image" Target="../media/93.jpeg"/><Relationship Id="rId88" Type="http://schemas.openxmlformats.org/officeDocument/2006/relationships/slideLayout" Target="../slideLayouts/slideLayout14.xml"/><Relationship Id="rId8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87.jpeg"/><Relationship Id="rId2" Type="http://schemas.openxmlformats.org/officeDocument/2006/relationships/image" Target="../media/88.jpeg"/><Relationship Id="rId3" Type="http://schemas.openxmlformats.org/officeDocument/2006/relationships/image" Target="../media/89.jpeg"/><Relationship Id="rId4" Type="http://schemas.openxmlformats.org/officeDocument/2006/relationships/image" Target="../media/90.jpeg"/><Relationship Id="rId5" Type="http://schemas.openxmlformats.org/officeDocument/2006/relationships/image" Target="../media/91.jpeg"/><Relationship Id="rId6" Type="http://schemas.openxmlformats.org/officeDocument/2006/relationships/image" Target="../media/92.jpeg"/><Relationship Id="rId7" Type="http://schemas.openxmlformats.org/officeDocument/2006/relationships/image" Target="../media/93.jpeg"/><Relationship Id="rId8" Type="http://schemas.openxmlformats.org/officeDocument/2006/relationships/slideLayout" Target="../slideLayouts/slideLayout14.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94.png"/><Relationship Id="rId2" Type="http://schemas.openxmlformats.org/officeDocument/2006/relationships/image" Target="../media/94.png"/><Relationship Id="rId3" Type="http://schemas.openxmlformats.org/officeDocument/2006/relationships/image" Target="../media/94.png"/><Relationship Id="rId4" Type="http://schemas.openxmlformats.org/officeDocument/2006/relationships/image" Target="../media/94.png"/><Relationship Id="rId5" Type="http://schemas.openxmlformats.org/officeDocument/2006/relationships/image" Target="../media/95.png"/><Relationship Id="rId6" Type="http://schemas.openxmlformats.org/officeDocument/2006/relationships/image" Target="../media/95.png"/><Relationship Id="rId7" Type="http://schemas.openxmlformats.org/officeDocument/2006/relationships/image" Target="../media/95.png"/><Relationship Id="rId8" Type="http://schemas.openxmlformats.org/officeDocument/2006/relationships/image" Target="../media/95.png"/><Relationship Id="rId9" Type="http://schemas.openxmlformats.org/officeDocument/2006/relationships/image" Target="../media/96.png"/><Relationship Id="rId10" Type="http://schemas.openxmlformats.org/officeDocument/2006/relationships/image" Target="../media/96.png"/><Relationship Id="rId11" Type="http://schemas.openxmlformats.org/officeDocument/2006/relationships/image" Target="../media/96.png"/><Relationship Id="rId12" Type="http://schemas.openxmlformats.org/officeDocument/2006/relationships/image" Target="../media/96.png"/><Relationship Id="rId13" Type="http://schemas.openxmlformats.org/officeDocument/2006/relationships/image" Target="../media/97.png"/><Relationship Id="rId14" Type="http://schemas.openxmlformats.org/officeDocument/2006/relationships/image" Target="../media/98.png"/><Relationship Id="rId15" Type="http://schemas.openxmlformats.org/officeDocument/2006/relationships/image" Target="../media/99.png"/><Relationship Id="rId16" Type="http://schemas.openxmlformats.org/officeDocument/2006/relationships/image" Target="../media/100.png"/><Relationship Id="rId17" Type="http://schemas.openxmlformats.org/officeDocument/2006/relationships/image" Target="../media/101.png"/><Relationship Id="rId18" Type="http://schemas.openxmlformats.org/officeDocument/2006/relationships/image" Target="../media/102.png"/><Relationship Id="rId19" Type="http://schemas.openxmlformats.org/officeDocument/2006/relationships/image" Target="../media/102.png"/><Relationship Id="rId20" Type="http://schemas.openxmlformats.org/officeDocument/2006/relationships/image" Target="../media/103.png"/><Relationship Id="rId21" Type="http://schemas.openxmlformats.org/officeDocument/2006/relationships/image" Target="../media/104.png"/><Relationship Id="rId22" Type="http://schemas.openxmlformats.org/officeDocument/2006/relationships/slideLayout" Target="../slideLayouts/slideLayout14.xml"/><Relationship Id="rId2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105.jpeg"/><Relationship Id="rId2" Type="http://schemas.openxmlformats.org/officeDocument/2006/relationships/image" Target="../media/pimg1.png"/><Relationship Id="rId3" Type="http://schemas.openxmlformats.org/officeDocument/2006/relationships/slideLayout" Target="../slideLayouts/slideLayout1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106.jpeg"/><Relationship Id="rId2" Type="http://schemas.openxmlformats.org/officeDocument/2006/relationships/slideLayout" Target="../slideLayouts/slideLayout1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107.jpeg"/><Relationship Id="rId2" Type="http://schemas.openxmlformats.org/officeDocument/2006/relationships/image" Target="../media/108.jpeg"/><Relationship Id="rId3" Type="http://schemas.openxmlformats.org/officeDocument/2006/relationships/image" Target="../media/109.png"/><Relationship Id="rId4" Type="http://schemas.openxmlformats.org/officeDocument/2006/relationships/slideLayout" Target="../slideLayouts/slideLayout14.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110.png"/><Relationship Id="rId2" Type="http://schemas.openxmlformats.org/officeDocument/2006/relationships/image" Target="../media/111.png"/><Relationship Id="rId3" Type="http://schemas.openxmlformats.org/officeDocument/2006/relationships/image" Target="../media/112.png"/><Relationship Id="rId4" Type="http://schemas.openxmlformats.org/officeDocument/2006/relationships/image" Target="../media/113.png"/><Relationship Id="rId5" Type="http://schemas.openxmlformats.org/officeDocument/2006/relationships/image" Target="../media/114.png"/><Relationship Id="rId6" Type="http://schemas.openxmlformats.org/officeDocument/2006/relationships/image" Target="../media/115.png"/><Relationship Id="rId7" Type="http://schemas.openxmlformats.org/officeDocument/2006/relationships/image" Target="../media/116.png"/><Relationship Id="rId8" Type="http://schemas.openxmlformats.org/officeDocument/2006/relationships/image" Target="../media/117.png"/><Relationship Id="rId9" Type="http://schemas.openxmlformats.org/officeDocument/2006/relationships/image" Target="../media/118.png"/><Relationship Id="rId10" Type="http://schemas.openxmlformats.org/officeDocument/2006/relationships/image" Target="../media/119.png"/><Relationship Id="rId11" Type="http://schemas.openxmlformats.org/officeDocument/2006/relationships/image" Target="../media/120.png"/><Relationship Id="rId12" Type="http://schemas.openxmlformats.org/officeDocument/2006/relationships/image" Target="../media/121.png"/><Relationship Id="rId13" Type="http://schemas.openxmlformats.org/officeDocument/2006/relationships/image" Target="../media/122.png"/><Relationship Id="rId14" Type="http://schemas.openxmlformats.org/officeDocument/2006/relationships/image" Target="../media/123.png"/><Relationship Id="rId15" Type="http://schemas.openxmlformats.org/officeDocument/2006/relationships/image" Target="../media/124.png"/><Relationship Id="rId16" Type="http://schemas.openxmlformats.org/officeDocument/2006/relationships/image" Target="../media/125.png"/><Relationship Id="rId17" Type="http://schemas.openxmlformats.org/officeDocument/2006/relationships/image" Target="../media/126.png"/><Relationship Id="rId18" Type="http://schemas.openxmlformats.org/officeDocument/2006/relationships/image" Target="../media/127.png"/><Relationship Id="rId19" Type="http://schemas.openxmlformats.org/officeDocument/2006/relationships/image" Target="../media/128.png"/><Relationship Id="rId20" Type="http://schemas.openxmlformats.org/officeDocument/2006/relationships/image" Target="../media/129.png"/><Relationship Id="rId21" Type="http://schemas.openxmlformats.org/officeDocument/2006/relationships/image" Target="../media/130.png"/><Relationship Id="rId22" Type="http://schemas.openxmlformats.org/officeDocument/2006/relationships/image" Target="../media/131.png"/><Relationship Id="rId23" Type="http://schemas.openxmlformats.org/officeDocument/2006/relationships/image" Target="../media/132.png"/><Relationship Id="rId24" Type="http://schemas.openxmlformats.org/officeDocument/2006/relationships/image" Target="../media/133.png"/><Relationship Id="rId25" Type="http://schemas.openxmlformats.org/officeDocument/2006/relationships/image" Target="../media/134.png"/><Relationship Id="rId26" Type="http://schemas.openxmlformats.org/officeDocument/2006/relationships/image" Target="../media/135.png"/><Relationship Id="rId27" Type="http://schemas.openxmlformats.org/officeDocument/2006/relationships/image" Target="../media/136.png"/><Relationship Id="rId28" Type="http://schemas.openxmlformats.org/officeDocument/2006/relationships/image" Target="../media/137.png"/><Relationship Id="rId29" Type="http://schemas.openxmlformats.org/officeDocument/2006/relationships/image" Target="../media/138.png"/><Relationship Id="rId30" Type="http://schemas.openxmlformats.org/officeDocument/2006/relationships/image" Target="../media/139.png"/><Relationship Id="rId31" Type="http://schemas.openxmlformats.org/officeDocument/2006/relationships/image" Target="../media/140.png"/><Relationship Id="rId32" Type="http://schemas.openxmlformats.org/officeDocument/2006/relationships/image" Target="../media/141.png"/><Relationship Id="rId33" Type="http://schemas.openxmlformats.org/officeDocument/2006/relationships/image" Target="../media/142.png"/><Relationship Id="rId34" Type="http://schemas.openxmlformats.org/officeDocument/2006/relationships/image" Target="../media/143.png"/><Relationship Id="rId35" Type="http://schemas.openxmlformats.org/officeDocument/2006/relationships/image" Target="../media/144.png"/><Relationship Id="rId36" Type="http://schemas.openxmlformats.org/officeDocument/2006/relationships/image" Target="../media/145.png"/><Relationship Id="rId37" Type="http://schemas.openxmlformats.org/officeDocument/2006/relationships/image" Target="../media/146.png"/><Relationship Id="rId38" Type="http://schemas.openxmlformats.org/officeDocument/2006/relationships/image" Target="../media/147.png"/><Relationship Id="rId39" Type="http://schemas.openxmlformats.org/officeDocument/2006/relationships/image" Target="../media/148.png"/><Relationship Id="rId40" Type="http://schemas.openxmlformats.org/officeDocument/2006/relationships/image" Target="../media/149.png"/><Relationship Id="rId41" Type="http://schemas.openxmlformats.org/officeDocument/2006/relationships/image" Target="../media/150.png"/><Relationship Id="rId42" Type="http://schemas.openxmlformats.org/officeDocument/2006/relationships/image" Target="../media/151.png"/><Relationship Id="rId43" Type="http://schemas.openxmlformats.org/officeDocument/2006/relationships/image" Target="../media/152.png"/><Relationship Id="rId44" Type="http://schemas.openxmlformats.org/officeDocument/2006/relationships/image" Target="../media/153.png"/><Relationship Id="rId45" Type="http://schemas.openxmlformats.org/officeDocument/2006/relationships/image" Target="../media/154.png"/><Relationship Id="rId46" Type="http://schemas.openxmlformats.org/officeDocument/2006/relationships/image" Target="../media/155.png"/><Relationship Id="rId47" Type="http://schemas.openxmlformats.org/officeDocument/2006/relationships/image" Target="../media/156.png"/><Relationship Id="rId48" Type="http://schemas.openxmlformats.org/officeDocument/2006/relationships/image" Target="../media/157.png"/><Relationship Id="rId49" Type="http://schemas.openxmlformats.org/officeDocument/2006/relationships/image" Target="../media/158.png"/><Relationship Id="rId50" Type="http://schemas.openxmlformats.org/officeDocument/2006/relationships/image" Target="../media/159.png"/><Relationship Id="rId51" Type="http://schemas.openxmlformats.org/officeDocument/2006/relationships/image" Target="../media/160.png"/><Relationship Id="rId52" Type="http://schemas.openxmlformats.org/officeDocument/2006/relationships/image" Target="../media/161.png"/><Relationship Id="rId53" Type="http://schemas.openxmlformats.org/officeDocument/2006/relationships/image" Target="../media/162.png"/><Relationship Id="rId54" Type="http://schemas.openxmlformats.org/officeDocument/2006/relationships/image" Target="../media/163.png"/><Relationship Id="rId55" Type="http://schemas.openxmlformats.org/officeDocument/2006/relationships/image" Target="../media/164.png"/><Relationship Id="rId56" Type="http://schemas.openxmlformats.org/officeDocument/2006/relationships/image" Target="../media/165.png"/><Relationship Id="rId57" Type="http://schemas.openxmlformats.org/officeDocument/2006/relationships/image" Target="../media/166.png"/><Relationship Id="rId58" Type="http://schemas.openxmlformats.org/officeDocument/2006/relationships/image" Target="../media/167.png"/><Relationship Id="rId59" Type="http://schemas.openxmlformats.org/officeDocument/2006/relationships/image" Target="../media/168.png"/><Relationship Id="rId60" Type="http://schemas.openxmlformats.org/officeDocument/2006/relationships/image" Target="../media/109.png"/><Relationship Id="rId61" Type="http://schemas.openxmlformats.org/officeDocument/2006/relationships/slideLayout" Target="../slideLayouts/slideLayout14.xml"/><Relationship Id="rId6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169.jpeg"/><Relationship Id="rId2" Type="http://schemas.openxmlformats.org/officeDocument/2006/relationships/slideLayout" Target="../slideLayouts/slideLayout1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170.png"/><Relationship Id="rId2" Type="http://schemas.openxmlformats.org/officeDocument/2006/relationships/image" Target="../media/171.png"/><Relationship Id="rId3" Type="http://schemas.openxmlformats.org/officeDocument/2006/relationships/slideLayout" Target="../slideLayouts/slideLayout14.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172.png"/><Relationship Id="rId2" Type="http://schemas.openxmlformats.org/officeDocument/2006/relationships/image" Target="../media/173.png"/><Relationship Id="rId3" Type="http://schemas.openxmlformats.org/officeDocument/2006/relationships/image" Target="../media/174.png"/><Relationship Id="rId4" Type="http://schemas.openxmlformats.org/officeDocument/2006/relationships/image" Target="../media/175.png"/><Relationship Id="rId5" Type="http://schemas.openxmlformats.org/officeDocument/2006/relationships/image" Target="../media/176.png"/><Relationship Id="rId6" Type="http://schemas.openxmlformats.org/officeDocument/2006/relationships/image" Target="../media/177.png"/><Relationship Id="rId7" Type="http://schemas.openxmlformats.org/officeDocument/2006/relationships/image" Target="../media/177.png"/><Relationship Id="rId8" Type="http://schemas.openxmlformats.org/officeDocument/2006/relationships/image" Target="../media/178.png"/><Relationship Id="rId9" Type="http://schemas.openxmlformats.org/officeDocument/2006/relationships/image" Target="../media/179.png"/><Relationship Id="rId10" Type="http://schemas.openxmlformats.org/officeDocument/2006/relationships/image" Target="../media/180.png"/><Relationship Id="rId11" Type="http://schemas.openxmlformats.org/officeDocument/2006/relationships/image" Target="../media/181.png"/><Relationship Id="rId12" Type="http://schemas.openxmlformats.org/officeDocument/2006/relationships/image" Target="../media/182.png"/><Relationship Id="rId13" Type="http://schemas.openxmlformats.org/officeDocument/2006/relationships/image" Target="../media/183.png"/><Relationship Id="rId14" Type="http://schemas.openxmlformats.org/officeDocument/2006/relationships/image" Target="../media/184.png"/><Relationship Id="rId15" Type="http://schemas.openxmlformats.org/officeDocument/2006/relationships/image" Target="../media/185.png"/><Relationship Id="rId16" Type="http://schemas.openxmlformats.org/officeDocument/2006/relationships/image" Target="../media/186.png"/><Relationship Id="rId17" Type="http://schemas.openxmlformats.org/officeDocument/2006/relationships/image" Target="../media/187.png"/><Relationship Id="rId18" Type="http://schemas.openxmlformats.org/officeDocument/2006/relationships/image" Target="../media/188.png"/><Relationship Id="rId19" Type="http://schemas.openxmlformats.org/officeDocument/2006/relationships/image" Target="../media/189.png"/><Relationship Id="rId20" Type="http://schemas.openxmlformats.org/officeDocument/2006/relationships/image" Target="../media/190.png"/><Relationship Id="rId21" Type="http://schemas.openxmlformats.org/officeDocument/2006/relationships/image" Target="../media/191.png"/><Relationship Id="rId22" Type="http://schemas.openxmlformats.org/officeDocument/2006/relationships/image" Target="../media/192.png"/><Relationship Id="rId23" Type="http://schemas.openxmlformats.org/officeDocument/2006/relationships/image" Target="../media/193.png"/><Relationship Id="rId24" Type="http://schemas.openxmlformats.org/officeDocument/2006/relationships/image" Target="../media/194.png"/><Relationship Id="rId25" Type="http://schemas.openxmlformats.org/officeDocument/2006/relationships/image" Target="../media/195.png"/><Relationship Id="rId26" Type="http://schemas.openxmlformats.org/officeDocument/2006/relationships/image" Target="../media/196.png"/><Relationship Id="rId27" Type="http://schemas.openxmlformats.org/officeDocument/2006/relationships/image" Target="../media/197.png"/><Relationship Id="rId28" Type="http://schemas.openxmlformats.org/officeDocument/2006/relationships/image" Target="../media/198.png"/><Relationship Id="rId29" Type="http://schemas.openxmlformats.org/officeDocument/2006/relationships/image" Target="../media/199.png"/><Relationship Id="rId30" Type="http://schemas.openxmlformats.org/officeDocument/2006/relationships/image" Target="../media/200.png"/><Relationship Id="rId31" Type="http://schemas.openxmlformats.org/officeDocument/2006/relationships/image" Target="../media/200.png"/><Relationship Id="rId32" Type="http://schemas.openxmlformats.org/officeDocument/2006/relationships/slideLayout" Target="../slideLayouts/slideLayout14.xml"/><Relationship Id="rId3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201.jpeg"/><Relationship Id="rId2" Type="http://schemas.openxmlformats.org/officeDocument/2006/relationships/slideLayout" Target="../slideLayouts/slideLayout1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202.png"/><Relationship Id="rId2" Type="http://schemas.openxmlformats.org/officeDocument/2006/relationships/image" Target="../media/202.png"/><Relationship Id="rId3" Type="http://schemas.openxmlformats.org/officeDocument/2006/relationships/image" Target="../media/202.png"/><Relationship Id="rId4" Type="http://schemas.openxmlformats.org/officeDocument/2006/relationships/image" Target="../media/202.png"/><Relationship Id="rId5" Type="http://schemas.openxmlformats.org/officeDocument/2006/relationships/image" Target="../media/203.png"/><Relationship Id="rId6" Type="http://schemas.openxmlformats.org/officeDocument/2006/relationships/image" Target="../media/204.png"/><Relationship Id="rId7" Type="http://schemas.openxmlformats.org/officeDocument/2006/relationships/image" Target="../media/205.png"/><Relationship Id="rId8" Type="http://schemas.openxmlformats.org/officeDocument/2006/relationships/image" Target="../media/206.png"/><Relationship Id="rId9" Type="http://schemas.openxmlformats.org/officeDocument/2006/relationships/image" Target="../media/207.png"/><Relationship Id="rId10" Type="http://schemas.openxmlformats.org/officeDocument/2006/relationships/image" Target="../media/205.png"/><Relationship Id="rId11" Type="http://schemas.openxmlformats.org/officeDocument/2006/relationships/slideLayout" Target="../slideLayouts/slideLayout14.xml"/><Relationship Id="rId1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208.png"/><Relationship Id="rId2" Type="http://schemas.openxmlformats.org/officeDocument/2006/relationships/image" Target="../media/209.png"/><Relationship Id="rId3" Type="http://schemas.openxmlformats.org/officeDocument/2006/relationships/image" Target="../media/210.png"/><Relationship Id="rId4" Type="http://schemas.openxmlformats.org/officeDocument/2006/relationships/image" Target="../media/211.png"/><Relationship Id="rId5" Type="http://schemas.openxmlformats.org/officeDocument/2006/relationships/image" Target="../media/212.png"/><Relationship Id="rId6" Type="http://schemas.openxmlformats.org/officeDocument/2006/relationships/image" Target="../media/213.png"/><Relationship Id="rId7" Type="http://schemas.openxmlformats.org/officeDocument/2006/relationships/image" Target="../media/214.png"/><Relationship Id="rId8" Type="http://schemas.openxmlformats.org/officeDocument/2006/relationships/image" Target="../media/215.png"/><Relationship Id="rId9" Type="http://schemas.openxmlformats.org/officeDocument/2006/relationships/image" Target="../media/216.png"/><Relationship Id="rId10" Type="http://schemas.openxmlformats.org/officeDocument/2006/relationships/image" Target="../media/217.png"/><Relationship Id="rId11" Type="http://schemas.openxmlformats.org/officeDocument/2006/relationships/image" Target="../media/218.png"/><Relationship Id="rId12" Type="http://schemas.openxmlformats.org/officeDocument/2006/relationships/image" Target="../media/219.png"/><Relationship Id="rId13" Type="http://schemas.openxmlformats.org/officeDocument/2006/relationships/image" Target="../media/202.png"/><Relationship Id="rId14" Type="http://schemas.openxmlformats.org/officeDocument/2006/relationships/image" Target="../media/202.png"/><Relationship Id="rId15" Type="http://schemas.openxmlformats.org/officeDocument/2006/relationships/image" Target="../media/202.png"/><Relationship Id="rId16" Type="http://schemas.openxmlformats.org/officeDocument/2006/relationships/image" Target="../media/202.png"/><Relationship Id="rId17" Type="http://schemas.openxmlformats.org/officeDocument/2006/relationships/image" Target="../media/203.png"/><Relationship Id="rId18" Type="http://schemas.openxmlformats.org/officeDocument/2006/relationships/image" Target="../media/204.png"/><Relationship Id="rId19" Type="http://schemas.openxmlformats.org/officeDocument/2006/relationships/image" Target="../media/205.png"/><Relationship Id="rId20" Type="http://schemas.openxmlformats.org/officeDocument/2006/relationships/image" Target="../media/206.png"/><Relationship Id="rId21" Type="http://schemas.openxmlformats.org/officeDocument/2006/relationships/image" Target="../media/207.png"/><Relationship Id="rId22" Type="http://schemas.openxmlformats.org/officeDocument/2006/relationships/image" Target="../media/205.png"/><Relationship Id="rId23" Type="http://schemas.openxmlformats.org/officeDocument/2006/relationships/image" Target="../media/220.jpeg"/><Relationship Id="rId24" Type="http://schemas.openxmlformats.org/officeDocument/2006/relationships/image" Target="../media/221.png"/><Relationship Id="rId25" Type="http://schemas.openxmlformats.org/officeDocument/2006/relationships/image" Target="../media/222.png"/><Relationship Id="rId26" Type="http://schemas.openxmlformats.org/officeDocument/2006/relationships/image" Target="../media/223.png"/><Relationship Id="rId27" Type="http://schemas.openxmlformats.org/officeDocument/2006/relationships/image" Target="../media/224.png"/><Relationship Id="rId28" Type="http://schemas.openxmlformats.org/officeDocument/2006/relationships/image" Target="../media/225.png"/><Relationship Id="rId29" Type="http://schemas.openxmlformats.org/officeDocument/2006/relationships/image" Target="../media/226.png"/><Relationship Id="rId30" Type="http://schemas.openxmlformats.org/officeDocument/2006/relationships/image" Target="../media/227.png"/><Relationship Id="rId31" Type="http://schemas.openxmlformats.org/officeDocument/2006/relationships/image" Target="../media/228.png"/><Relationship Id="rId32" Type="http://schemas.openxmlformats.org/officeDocument/2006/relationships/image" Target="../media/229.png"/><Relationship Id="rId33" Type="http://schemas.openxmlformats.org/officeDocument/2006/relationships/image" Target="../media/230.png"/><Relationship Id="rId34" Type="http://schemas.openxmlformats.org/officeDocument/2006/relationships/image" Target="../media/231.png"/><Relationship Id="rId35" Type="http://schemas.openxmlformats.org/officeDocument/2006/relationships/image" Target="../media/230.png"/><Relationship Id="rId36" Type="http://schemas.openxmlformats.org/officeDocument/2006/relationships/image" Target="../media/232.png"/><Relationship Id="rId37" Type="http://schemas.openxmlformats.org/officeDocument/2006/relationships/image" Target="../media/233.png"/><Relationship Id="rId38" Type="http://schemas.openxmlformats.org/officeDocument/2006/relationships/image" Target="../media/234.jpeg"/><Relationship Id="rId39" Type="http://schemas.openxmlformats.org/officeDocument/2006/relationships/image" Target="../media/235.jpeg"/><Relationship Id="rId40" Type="http://schemas.openxmlformats.org/officeDocument/2006/relationships/image" Target="../media/236.jpeg"/><Relationship Id="rId41" Type="http://schemas.openxmlformats.org/officeDocument/2006/relationships/image" Target="../media/237.jpeg"/><Relationship Id="rId42" Type="http://schemas.openxmlformats.org/officeDocument/2006/relationships/image" Target="../media/238.png"/><Relationship Id="rId43" Type="http://schemas.openxmlformats.org/officeDocument/2006/relationships/image" Target="../media/239.png"/><Relationship Id="rId44" Type="http://schemas.openxmlformats.org/officeDocument/2006/relationships/image" Target="../media/240.png"/><Relationship Id="rId45" Type="http://schemas.openxmlformats.org/officeDocument/2006/relationships/image" Target="../media/241.png"/><Relationship Id="rId46" Type="http://schemas.openxmlformats.org/officeDocument/2006/relationships/image" Target="../media/242.jpeg"/><Relationship Id="rId47" Type="http://schemas.openxmlformats.org/officeDocument/2006/relationships/image" Target="../media/243.png"/><Relationship Id="rId48" Type="http://schemas.openxmlformats.org/officeDocument/2006/relationships/slideLayout" Target="../slideLayouts/slideLayout14.xml"/><Relationship Id="rId4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244.jpeg"/><Relationship Id="rId2" Type="http://schemas.openxmlformats.org/officeDocument/2006/relationships/image" Target="../media/pimg1.png"/><Relationship Id="rId3" Type="http://schemas.openxmlformats.org/officeDocument/2006/relationships/slideLayout" Target="../slideLayouts/slideLayout1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245.png"/><Relationship Id="rId2" Type="http://schemas.openxmlformats.org/officeDocument/2006/relationships/slideLayout" Target="../slideLayouts/slideLayout1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246.png"/><Relationship Id="rId2" Type="http://schemas.openxmlformats.org/officeDocument/2006/relationships/image" Target="../media/246.png"/><Relationship Id="rId3" Type="http://schemas.openxmlformats.org/officeDocument/2006/relationships/image" Target="../media/247.png"/><Relationship Id="rId4" Type="http://schemas.openxmlformats.org/officeDocument/2006/relationships/image" Target="../media/247.png"/><Relationship Id="rId5" Type="http://schemas.openxmlformats.org/officeDocument/2006/relationships/image" Target="../media/248.png"/><Relationship Id="rId6" Type="http://schemas.openxmlformats.org/officeDocument/2006/relationships/image" Target="../media/249.png"/><Relationship Id="rId7" Type="http://schemas.openxmlformats.org/officeDocument/2006/relationships/image" Target="../media/250.png"/><Relationship Id="rId8" Type="http://schemas.openxmlformats.org/officeDocument/2006/relationships/slideLayout" Target="../slideLayouts/slideLayout14.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251.png"/><Relationship Id="rId2" Type="http://schemas.openxmlformats.org/officeDocument/2006/relationships/image" Target="../media/252.png"/><Relationship Id="rId3" Type="http://schemas.openxmlformats.org/officeDocument/2006/relationships/image" Target="../media/253.jpeg"/><Relationship Id="rId4" Type="http://schemas.openxmlformats.org/officeDocument/2006/relationships/image" Target="../media/253.jpeg"/><Relationship Id="rId5" Type="http://schemas.openxmlformats.org/officeDocument/2006/relationships/image" Target="../media/253.jpeg"/><Relationship Id="rId6" Type="http://schemas.openxmlformats.org/officeDocument/2006/relationships/image" Target="../media/253.jpeg"/><Relationship Id="rId7" Type="http://schemas.openxmlformats.org/officeDocument/2006/relationships/image" Target="../media/254.jpeg"/><Relationship Id="rId8" Type="http://schemas.openxmlformats.org/officeDocument/2006/relationships/image" Target="../media/254.jpeg"/><Relationship Id="rId9" Type="http://schemas.openxmlformats.org/officeDocument/2006/relationships/image" Target="../media/254.jpeg"/><Relationship Id="rId10" Type="http://schemas.openxmlformats.org/officeDocument/2006/relationships/image" Target="../media/254.jpeg"/><Relationship Id="rId11" Type="http://schemas.openxmlformats.org/officeDocument/2006/relationships/image" Target="../media/255.jpeg"/><Relationship Id="rId12" Type="http://schemas.openxmlformats.org/officeDocument/2006/relationships/image" Target="../media/255.jpeg"/><Relationship Id="rId13" Type="http://schemas.openxmlformats.org/officeDocument/2006/relationships/image" Target="../media/256.jpeg"/><Relationship Id="rId14" Type="http://schemas.openxmlformats.org/officeDocument/2006/relationships/image" Target="../media/256.jpeg"/><Relationship Id="rId15" Type="http://schemas.openxmlformats.org/officeDocument/2006/relationships/image" Target="../media/254.jpeg"/><Relationship Id="rId16" Type="http://schemas.openxmlformats.org/officeDocument/2006/relationships/image" Target="../media/253.jpeg"/><Relationship Id="rId17" Type="http://schemas.openxmlformats.org/officeDocument/2006/relationships/image" Target="../media/257.jpeg"/><Relationship Id="rId18" Type="http://schemas.openxmlformats.org/officeDocument/2006/relationships/image" Target="../media/258.jpeg"/><Relationship Id="rId19" Type="http://schemas.openxmlformats.org/officeDocument/2006/relationships/image" Target="../media/259.jpeg"/><Relationship Id="rId20" Type="http://schemas.openxmlformats.org/officeDocument/2006/relationships/image" Target="../media/260.jpeg"/><Relationship Id="rId21" Type="http://schemas.openxmlformats.org/officeDocument/2006/relationships/image" Target="../media/261.jpeg"/><Relationship Id="rId22" Type="http://schemas.openxmlformats.org/officeDocument/2006/relationships/image" Target="../media/261.jpeg"/><Relationship Id="rId23" Type="http://schemas.openxmlformats.org/officeDocument/2006/relationships/image" Target="../media/262.jpeg"/><Relationship Id="rId24" Type="http://schemas.openxmlformats.org/officeDocument/2006/relationships/image" Target="../media/262.jpeg"/><Relationship Id="rId25" Type="http://schemas.openxmlformats.org/officeDocument/2006/relationships/image" Target="../media/263.jpeg"/><Relationship Id="rId26" Type="http://schemas.openxmlformats.org/officeDocument/2006/relationships/image" Target="../media/264.jpeg"/><Relationship Id="rId27" Type="http://schemas.openxmlformats.org/officeDocument/2006/relationships/image" Target="../media/265.jpeg"/><Relationship Id="rId28" Type="http://schemas.openxmlformats.org/officeDocument/2006/relationships/image" Target="../media/266.jpeg"/><Relationship Id="rId29" Type="http://schemas.openxmlformats.org/officeDocument/2006/relationships/image" Target="../media/266.jpeg"/><Relationship Id="rId30" Type="http://schemas.openxmlformats.org/officeDocument/2006/relationships/image" Target="../media/267.jpeg"/><Relationship Id="rId31" Type="http://schemas.openxmlformats.org/officeDocument/2006/relationships/image" Target="../media/267.jpeg"/><Relationship Id="rId32" Type="http://schemas.openxmlformats.org/officeDocument/2006/relationships/image" Target="../media/268.jpeg"/><Relationship Id="rId33" Type="http://schemas.openxmlformats.org/officeDocument/2006/relationships/image" Target="../media/269.jpeg"/><Relationship Id="rId34" Type="http://schemas.openxmlformats.org/officeDocument/2006/relationships/image" Target="../media/270.jpeg"/><Relationship Id="rId35" Type="http://schemas.openxmlformats.org/officeDocument/2006/relationships/image" Target="../media/271.jpeg"/><Relationship Id="rId36" Type="http://schemas.openxmlformats.org/officeDocument/2006/relationships/image" Target="../media/271.jpeg"/><Relationship Id="rId37" Type="http://schemas.openxmlformats.org/officeDocument/2006/relationships/image" Target="../media/272.jpeg"/><Relationship Id="rId38" Type="http://schemas.openxmlformats.org/officeDocument/2006/relationships/image" Target="../media/272.jpeg"/><Relationship Id="rId39" Type="http://schemas.openxmlformats.org/officeDocument/2006/relationships/image" Target="../media/246.png"/><Relationship Id="rId40" Type="http://schemas.openxmlformats.org/officeDocument/2006/relationships/image" Target="../media/246.png"/><Relationship Id="rId41" Type="http://schemas.openxmlformats.org/officeDocument/2006/relationships/image" Target="../media/247.png"/><Relationship Id="rId42" Type="http://schemas.openxmlformats.org/officeDocument/2006/relationships/image" Target="../media/247.png"/><Relationship Id="rId43" Type="http://schemas.openxmlformats.org/officeDocument/2006/relationships/image" Target="../media/248.png"/><Relationship Id="rId44" Type="http://schemas.openxmlformats.org/officeDocument/2006/relationships/image" Target="../media/249.png"/><Relationship Id="rId45" Type="http://schemas.openxmlformats.org/officeDocument/2006/relationships/image" Target="../media/250.png"/><Relationship Id="rId46" Type="http://schemas.openxmlformats.org/officeDocument/2006/relationships/slideLayout" Target="../slideLayouts/slideLayout14.xml"/><Relationship Id="rId4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273.jpeg"/><Relationship Id="rId2" Type="http://schemas.openxmlformats.org/officeDocument/2006/relationships/image" Target="../media/pimg1.png"/><Relationship Id="rId3" Type="http://schemas.openxmlformats.org/officeDocument/2006/relationships/slideLayout" Target="../slideLayouts/slideLayout12.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274.png"/><Relationship Id="rId2" Type="http://schemas.openxmlformats.org/officeDocument/2006/relationships/slideLayout" Target="../slideLayouts/slideLayout1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275.png"/><Relationship Id="rId2" Type="http://schemas.openxmlformats.org/officeDocument/2006/relationships/image" Target="../media/275.png"/><Relationship Id="rId3" Type="http://schemas.openxmlformats.org/officeDocument/2006/relationships/image" Target="../media/276.png"/><Relationship Id="rId4" Type="http://schemas.openxmlformats.org/officeDocument/2006/relationships/image" Target="../media/276.png"/><Relationship Id="rId5" Type="http://schemas.openxmlformats.org/officeDocument/2006/relationships/slideLayout" Target="../slideLayouts/slideLayout14.xm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277.png"/><Relationship Id="rId2" Type="http://schemas.openxmlformats.org/officeDocument/2006/relationships/image" Target="../media/278.png"/><Relationship Id="rId3" Type="http://schemas.openxmlformats.org/officeDocument/2006/relationships/image" Target="../media/279.png"/><Relationship Id="rId4" Type="http://schemas.openxmlformats.org/officeDocument/2006/relationships/image" Target="../media/280.png"/><Relationship Id="rId5" Type="http://schemas.openxmlformats.org/officeDocument/2006/relationships/image" Target="../media/281.png"/><Relationship Id="rId6" Type="http://schemas.openxmlformats.org/officeDocument/2006/relationships/image" Target="../media/282.png"/><Relationship Id="rId7" Type="http://schemas.openxmlformats.org/officeDocument/2006/relationships/image" Target="../media/283.png"/><Relationship Id="rId8" Type="http://schemas.openxmlformats.org/officeDocument/2006/relationships/image" Target="../media/284.png"/><Relationship Id="rId9" Type="http://schemas.openxmlformats.org/officeDocument/2006/relationships/image" Target="../media/285.png"/><Relationship Id="rId10" Type="http://schemas.openxmlformats.org/officeDocument/2006/relationships/image" Target="../media/286.png"/><Relationship Id="rId11" Type="http://schemas.openxmlformats.org/officeDocument/2006/relationships/image" Target="../media/287.png"/><Relationship Id="rId12" Type="http://schemas.openxmlformats.org/officeDocument/2006/relationships/image" Target="../media/288.png"/><Relationship Id="rId13" Type="http://schemas.openxmlformats.org/officeDocument/2006/relationships/image" Target="../media/289.png"/><Relationship Id="rId14" Type="http://schemas.openxmlformats.org/officeDocument/2006/relationships/image" Target="../media/290.png"/><Relationship Id="rId15" Type="http://schemas.openxmlformats.org/officeDocument/2006/relationships/image" Target="../media/275.png"/><Relationship Id="rId16" Type="http://schemas.openxmlformats.org/officeDocument/2006/relationships/image" Target="../media/276.png"/><Relationship Id="rId17" Type="http://schemas.openxmlformats.org/officeDocument/2006/relationships/image" Target="../media/291.png"/><Relationship Id="rId18" Type="http://schemas.openxmlformats.org/officeDocument/2006/relationships/image" Target="../media/292.png"/><Relationship Id="rId19" Type="http://schemas.openxmlformats.org/officeDocument/2006/relationships/slideLayout" Target="../slideLayouts/slideLayout14.xml"/><Relationship Id="rId20"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293.jpeg"/><Relationship Id="rId2" Type="http://schemas.openxmlformats.org/officeDocument/2006/relationships/image" Target="../media/pimg1.png"/><Relationship Id="rId3" Type="http://schemas.openxmlformats.org/officeDocument/2006/relationships/slideLayout" Target="../slideLayouts/slideLayout12.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294.jpeg"/><Relationship Id="rId2" Type="http://schemas.openxmlformats.org/officeDocument/2006/relationships/slideLayout" Target="../slideLayouts/slideLayout1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295.png"/><Relationship Id="rId2" Type="http://schemas.openxmlformats.org/officeDocument/2006/relationships/image" Target="../media/296.png"/><Relationship Id="rId3" Type="http://schemas.openxmlformats.org/officeDocument/2006/relationships/slideLayout" Target="../slideLayouts/slideLayout14.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297.png"/><Relationship Id="rId2" Type="http://schemas.openxmlformats.org/officeDocument/2006/relationships/image" Target="../media/298.png"/><Relationship Id="rId3" Type="http://schemas.openxmlformats.org/officeDocument/2006/relationships/image" Target="../media/299.png"/><Relationship Id="rId4" Type="http://schemas.openxmlformats.org/officeDocument/2006/relationships/image" Target="../media/300.png"/><Relationship Id="rId5" Type="http://schemas.openxmlformats.org/officeDocument/2006/relationships/image" Target="../media/298.png"/><Relationship Id="rId6" Type="http://schemas.openxmlformats.org/officeDocument/2006/relationships/image" Target="../media/301.png"/><Relationship Id="rId7" Type="http://schemas.openxmlformats.org/officeDocument/2006/relationships/image" Target="../media/301.png"/><Relationship Id="rId8" Type="http://schemas.openxmlformats.org/officeDocument/2006/relationships/slideLayout" Target="../slideLayouts/slideLayout13.xml"/><Relationship Id="rId9"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302.jpeg"/><Relationship Id="rId2" Type="http://schemas.openxmlformats.org/officeDocument/2006/relationships/image" Target="../media/303.jpeg"/><Relationship Id="rId3" Type="http://schemas.openxmlformats.org/officeDocument/2006/relationships/image" Target="../media/304.png"/><Relationship Id="rId4" Type="http://schemas.openxmlformats.org/officeDocument/2006/relationships/image" Target="../media/301.png"/><Relationship Id="rId5" Type="http://schemas.openxmlformats.org/officeDocument/2006/relationships/image" Target="../media/305.png"/><Relationship Id="rId6" Type="http://schemas.openxmlformats.org/officeDocument/2006/relationships/slideLayout" Target="../slideLayouts/slideLayout14.xml"/><Relationship Id="rId7"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306.png"/><Relationship Id="rId2" Type="http://schemas.openxmlformats.org/officeDocument/2006/relationships/image" Target="../media/307.png"/><Relationship Id="rId3" Type="http://schemas.openxmlformats.org/officeDocument/2006/relationships/image" Target="../media/308.png"/><Relationship Id="rId4" Type="http://schemas.openxmlformats.org/officeDocument/2006/relationships/image" Target="../media/309.png"/><Relationship Id="rId5" Type="http://schemas.openxmlformats.org/officeDocument/2006/relationships/image" Target="../media/310.png"/><Relationship Id="rId6" Type="http://schemas.openxmlformats.org/officeDocument/2006/relationships/image" Target="../media/302.jpeg"/><Relationship Id="rId7" Type="http://schemas.openxmlformats.org/officeDocument/2006/relationships/image" Target="../media/311.png"/><Relationship Id="rId8" Type="http://schemas.openxmlformats.org/officeDocument/2006/relationships/image" Target="../media/312.png"/><Relationship Id="rId9" Type="http://schemas.openxmlformats.org/officeDocument/2006/relationships/image" Target="../media/313.png"/><Relationship Id="rId10" Type="http://schemas.openxmlformats.org/officeDocument/2006/relationships/image" Target="../media/295.png"/><Relationship Id="rId11" Type="http://schemas.openxmlformats.org/officeDocument/2006/relationships/image" Target="../media/296.png"/><Relationship Id="rId12" Type="http://schemas.openxmlformats.org/officeDocument/2006/relationships/image" Target="../media/314.png"/><Relationship Id="rId13" Type="http://schemas.openxmlformats.org/officeDocument/2006/relationships/image" Target="../media/315.png"/><Relationship Id="rId14" Type="http://schemas.openxmlformats.org/officeDocument/2006/relationships/image" Target="../media/316.png"/><Relationship Id="rId15" Type="http://schemas.openxmlformats.org/officeDocument/2006/relationships/image" Target="../media/317.png"/><Relationship Id="rId16" Type="http://schemas.openxmlformats.org/officeDocument/2006/relationships/image" Target="../media/318.png"/><Relationship Id="rId17" Type="http://schemas.openxmlformats.org/officeDocument/2006/relationships/image" Target="../media/319.png"/><Relationship Id="rId18" Type="http://schemas.openxmlformats.org/officeDocument/2006/relationships/image" Target="../media/320.png"/><Relationship Id="rId19" Type="http://schemas.openxmlformats.org/officeDocument/2006/relationships/image" Target="../media/321.png"/><Relationship Id="rId20" Type="http://schemas.openxmlformats.org/officeDocument/2006/relationships/image" Target="../media/322.png"/><Relationship Id="rId21" Type="http://schemas.openxmlformats.org/officeDocument/2006/relationships/image" Target="../media/323.png"/><Relationship Id="rId22" Type="http://schemas.openxmlformats.org/officeDocument/2006/relationships/image" Target="../media/324.png"/><Relationship Id="rId23" Type="http://schemas.openxmlformats.org/officeDocument/2006/relationships/image" Target="../media/325.png"/><Relationship Id="rId24" Type="http://schemas.openxmlformats.org/officeDocument/2006/relationships/image" Target="../media/304.png"/><Relationship Id="rId25" Type="http://schemas.openxmlformats.org/officeDocument/2006/relationships/image" Target="../media/301.png"/><Relationship Id="rId26" Type="http://schemas.openxmlformats.org/officeDocument/2006/relationships/slideLayout" Target="../slideLayouts/slideLayout14.xml"/><Relationship Id="rId27"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326.png"/><Relationship Id="rId2" Type="http://schemas.openxmlformats.org/officeDocument/2006/relationships/image" Target="../media/327.png"/><Relationship Id="rId3" Type="http://schemas.openxmlformats.org/officeDocument/2006/relationships/image" Target="../media/328.png"/><Relationship Id="rId4" Type="http://schemas.openxmlformats.org/officeDocument/2006/relationships/image" Target="../media/329.png"/><Relationship Id="rId5" Type="http://schemas.openxmlformats.org/officeDocument/2006/relationships/slideLayout" Target="../slideLayouts/slideLayout14.xml"/><Relationship Id="rId6"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295.png"/><Relationship Id="rId2" Type="http://schemas.openxmlformats.org/officeDocument/2006/relationships/image" Target="../media/276.png"/><Relationship Id="rId3" Type="http://schemas.openxmlformats.org/officeDocument/2006/relationships/image" Target="../media/275.png"/><Relationship Id="rId4" Type="http://schemas.openxmlformats.org/officeDocument/2006/relationships/image" Target="../media/330.jpeg"/><Relationship Id="rId5" Type="http://schemas.openxmlformats.org/officeDocument/2006/relationships/image" Target="../media/11.jpeg"/><Relationship Id="rId6" Type="http://schemas.openxmlformats.org/officeDocument/2006/relationships/image" Target="../media/12.jpeg"/><Relationship Id="rId7" Type="http://schemas.openxmlformats.org/officeDocument/2006/relationships/image" Target="../media/13.jpeg"/><Relationship Id="rId8" Type="http://schemas.openxmlformats.org/officeDocument/2006/relationships/image" Target="../media/331.jpeg"/><Relationship Id="rId9" Type="http://schemas.openxmlformats.org/officeDocument/2006/relationships/image" Target="../media/332.jpeg"/><Relationship Id="rId10" Type="http://schemas.openxmlformats.org/officeDocument/2006/relationships/image" Target="../media/326.png"/><Relationship Id="rId11" Type="http://schemas.openxmlformats.org/officeDocument/2006/relationships/image" Target="../media/327.png"/><Relationship Id="rId12" Type="http://schemas.openxmlformats.org/officeDocument/2006/relationships/image" Target="../media/301.png"/><Relationship Id="rId13" Type="http://schemas.openxmlformats.org/officeDocument/2006/relationships/image" Target="../media/165.png"/><Relationship Id="rId14" Type="http://schemas.openxmlformats.org/officeDocument/2006/relationships/image" Target="../media/166.png"/><Relationship Id="rId15" Type="http://schemas.openxmlformats.org/officeDocument/2006/relationships/image" Target="../media/109.png"/><Relationship Id="rId16" Type="http://schemas.openxmlformats.org/officeDocument/2006/relationships/image" Target="../media/5.png"/><Relationship Id="rId17" Type="http://schemas.openxmlformats.org/officeDocument/2006/relationships/image" Target="../media/6.png"/><Relationship Id="rId18" Type="http://schemas.openxmlformats.org/officeDocument/2006/relationships/image" Target="../media/7.png"/><Relationship Id="rId19" Type="http://schemas.openxmlformats.org/officeDocument/2006/relationships/slideLayout" Target="../slideLayouts/slideLayout14.xml"/><Relationship Id="rId20"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s>
</file>

<file path=ppt/slides/slide1.xml><?xml version="1.0" encoding="utf-8"?>
<p:sld xmlns:p="http://schemas.openxmlformats.org/presentationml/2006/main" xmlns:r="http://schemas.openxmlformats.org/officeDocument/2006/relationships" xmlns:a="http://schemas.openxmlformats.org/drawingml/2006/main">
  <p:cSld>
    <p:bg>
      <p:bgPr>
        <a:solidFill>
          <a:schemeClr val="tx2"/>
        </a:solidFill>
      </p:bgPr>
    </p:bg>
    <p:spTree>
      <p:nvGrpSpPr>
        <p:cNvPr id="1" name=""/>
        <p:cNvGrpSpPr/>
        <p:nvPr/>
      </p:nvGrpSpPr>
      <p:grpSpPr>
        <a:xfrm>
          <a:off x="0" y="0"/>
          <a:ext cx="0" cy="0"/>
          <a:chOff x="0" y="0"/>
          <a:chExt cx="0" cy="0"/>
        </a:xfrm>
      </p:grpSpPr>
      <p:sp>
        <p:nvSpPr>
          <p:cNvPr id="16" name="Text box"/>
          <p:cNvSpPr>
            <a:spLocks noGrp="1"/>
          </p:cNvSpPr>
          <p:nvPr>
            <p:ph type="body" idx="10"/>
          </p:nvPr>
        </p:nvSpPr>
        <p:spPr>
          <a:xfrm rot="0">
            <a:off x="487363" y="2744924"/>
            <a:ext cx="11217273" cy="1368152"/>
          </a:xfrm>
          <a:prstGeom prst="rect"/>
          <a:noFill/>
          <a:ln w="12700" cmpd="sng" cap="flat">
            <a:noFill/>
            <a:prstDash val="solid"/>
            <a:miter/>
          </a:ln>
        </p:spPr>
        <p:txBody>
          <a:bodyPr vert="horz" wrap="square" lIns="91440" tIns="45720" rIns="91440" bIns="45720" anchor="ctr" anchorCtr="0">
            <a:prstTxWarp prst="textNoShape"/>
          </a:bodyPr>
          <a:lstStyle/>
          <a:p>
            <a:pPr marL="0" indent="0" algn="ctr" defTabSz="0">
              <a:lnSpc>
                <a:spcPct val="100000"/>
              </a:lnSpc>
              <a:spcBef>
                <a:spcPts val="0"/>
              </a:spcBef>
              <a:spcAft>
                <a:spcPts val="0"/>
              </a:spcAft>
              <a:buNone/>
            </a:pPr>
            <a:r>
              <a:rPr lang="en-US" altLang="zh-CN" sz="5000" b="0" i="0" u="none" strike="noStrike" kern="200" cap="all" spc="0" baseline="0">
                <a:solidFill>
                  <a:schemeClr val="tx1"/>
                </a:solidFill>
                <a:latin typeface="Arial" pitchFamily="0" charset="0"/>
                <a:ea typeface="Droid Sans" pitchFamily="0" charset="0"/>
                <a:cs typeface="Lucida Sans"/>
              </a:rPr>
              <a:t>SS 2025 SALES BOOK</a:t>
            </a:r>
            <a:endParaRPr lang="zh-CN" altLang="en-US" sz="5000" b="0" i="0" u="none" strike="noStrike" kern="200" cap="all" spc="0" baseline="0">
              <a:solidFill>
                <a:schemeClr val="tx1"/>
              </a:solidFill>
              <a:latin typeface="Arial" pitchFamily="0" charset="0"/>
              <a:ea typeface="Droid Sans" pitchFamily="0" charset="0"/>
              <a:cs typeface="Lucida Sans"/>
            </a:endParaRPr>
          </a:p>
        </p:txBody>
      </p:sp>
      <p:sp>
        <p:nvSpPr>
          <p:cNvPr id="17" name="Text box"/>
          <p:cNvSpPr>
            <a:spLocks noGrp="1"/>
          </p:cNvSpPr>
          <p:nvPr>
            <p:ph type="body" idx="4294967295"/>
          </p:nvPr>
        </p:nvSpPr>
        <p:spPr>
          <a:xfrm rot="0">
            <a:off x="1596000" y="4149080"/>
            <a:ext cx="8999999" cy="1152127"/>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ct val="20000"/>
              </a:spcBef>
              <a:spcAft>
                <a:spcPts val="0"/>
              </a:spcAft>
              <a:buNone/>
            </a:pPr>
            <a:r>
              <a:rPr lang="en-US" altLang="zh-CN" sz="1400" b="0" i="0" u="none" strike="noStrike" kern="200" cap="none" spc="0" baseline="0">
                <a:solidFill>
                  <a:schemeClr val="tx1"/>
                </a:solidFill>
                <a:latin typeface="Arial" pitchFamily="0" charset="0"/>
                <a:ea typeface="Droid Sans" pitchFamily="0" charset="0"/>
                <a:cs typeface="Lucida Sans"/>
              </a:rPr>
              <a:t>This</a:t>
            </a:r>
            <a:r>
              <a:rPr lang="en-US" altLang="zh-CN" sz="1400" b="0" i="0" u="none" strike="noStrike" kern="200" cap="none" spc="0" baseline="0">
                <a:solidFill>
                  <a:schemeClr val="tx1"/>
                </a:solidFill>
                <a:latin typeface="Arial" pitchFamily="0" charset="0"/>
                <a:ea typeface="Droid Sans" pitchFamily="0" charset="0"/>
                <a:cs typeface="Lucida Sans"/>
              </a:rPr>
              <a:t> Sales Book include Iittala collection and </a:t>
            </a:r>
            <a:r>
              <a:rPr lang="en-US" altLang="zh-CN" sz="1400" b="0" i="0" u="none" strike="noStrike" kern="200" cap="none" spc="0" baseline="0">
                <a:solidFill>
                  <a:schemeClr val="tx1"/>
                </a:solidFill>
                <a:latin typeface="Arial" pitchFamily="0" charset="0"/>
                <a:ea typeface="Droid Sans" pitchFamily="0" charset="0"/>
                <a:cs typeface="Lucida Sans"/>
              </a:rPr>
              <a:t>core</a:t>
            </a:r>
            <a:r>
              <a:rPr lang="en-US" altLang="zh-CN" sz="1400" b="0" i="0" u="none" strike="noStrike" kern="200" cap="none" spc="0" baseline="0">
                <a:solidFill>
                  <a:schemeClr val="tx1"/>
                </a:solidFill>
                <a:latin typeface="Arial" pitchFamily="0" charset="0"/>
                <a:ea typeface="Droid Sans" pitchFamily="0" charset="0"/>
                <a:cs typeface="Lucida Sans"/>
              </a:rPr>
              <a:t> line extensions for Spring-Summer 2025</a:t>
            </a:r>
            <a:endParaRPr lang="zh-CN" altLang="en-US" sz="1400" b="0" i="0" u="none" strike="noStrike" kern="200" cap="none" spc="0" baseline="0">
              <a:solidFill>
                <a:schemeClr val="tx1"/>
              </a:solidFill>
              <a:latin typeface="Arial" pitchFamily="0" charset="0"/>
              <a:ea typeface="Droid Sans" pitchFamily="0" charset="0"/>
              <a:cs typeface="Lucida Sans"/>
            </a:endParaRPr>
          </a:p>
        </p:txBody>
      </p:sp>
      <p:sp>
        <p:nvSpPr>
          <p:cNvPr id="18" name="Text box" descr="Double tap to add text here&#13;"/>
          <p:cNvSpPr>
            <a:spLocks noGrp="1"/>
          </p:cNvSpPr>
          <p:nvPr>
            <p:ph type="body" idx="4294967295"/>
          </p:nvPr>
        </p:nvSpPr>
        <p:spPr>
          <a:xfrm rot="0">
            <a:off x="10848527" y="6555612"/>
            <a:ext cx="1152000" cy="190799"/>
          </a:xfrm>
          <a:prstGeom prst="rect"/>
          <a:blipFill rotWithShape="1">
            <a:blip r:embed="rId1"/>
            <a:stretch/>
          </a:blipFill>
          <a:ln w="12700" cmpd="sng" cap="flat">
            <a:noFill/>
            <a:prstDash val="solid"/>
            <a:miter/>
          </a:ln>
        </p:spPr>
        <p:txBody>
          <a:bodyPr vert="horz" wrap="square" lIns="91440" tIns="45720" rIns="91440" bIns="45720" anchor="t" anchorCtr="0">
            <a:prstTxWarp prst="textNoShape"/>
          </a:bodyPr>
          <a:lstStyle/>
          <a:p>
            <a:pPr marL="0" indent="0" algn="l">
              <a:lnSpc>
                <a:spcPct val="80000"/>
              </a:lnSpc>
              <a:spcBef>
                <a:spcPct val="20000"/>
              </a:spcBef>
              <a:spcAft>
                <a:spcPts val="0"/>
              </a:spcAft>
              <a:buNone/>
            </a:pPr>
            <a:endParaRPr lang="zh-CN" altLang="en-US" sz="700" b="0" i="0" u="none" strike="noStrike" kern="200" cap="none" spc="20" baseline="0">
              <a:solidFill>
                <a:schemeClr val="bg1"/>
              </a:solidFill>
              <a:latin typeface="Arial" pitchFamily="0" charset="0"/>
              <a:ea typeface="Droid Sans" pitchFamily="0" charset="0"/>
              <a:cs typeface="Lucida Sans"/>
            </a:endParaRPr>
          </a:p>
        </p:txBody>
      </p:sp>
      <p:sp>
        <p:nvSpPr>
          <p:cNvPr id="19" name="Text box" descr="Double tap to add text here&#13;"/>
          <p:cNvSpPr>
            <a:spLocks noGrp="1" noChangeAspect="1"/>
          </p:cNvSpPr>
          <p:nvPr>
            <p:ph type="body" idx="4294967295"/>
          </p:nvPr>
        </p:nvSpPr>
        <p:spPr>
          <a:xfrm rot="0">
            <a:off x="5304000" y="5737512"/>
            <a:ext cx="1584000" cy="637888"/>
          </a:xfrm>
          <a:prstGeom prst="rect"/>
          <a:blipFill rotWithShape="1">
            <a:blip r:embed="rId2"/>
            <a:stretch/>
          </a:blip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ct val="20000"/>
              </a:spcBef>
              <a:spcAft>
                <a:spcPts val="0"/>
              </a:spcAft>
              <a:buNone/>
            </a:pPr>
            <a:endParaRPr lang="zh-CN" altLang="en-US" sz="1400" b="0" i="0" u="none" strike="noStrike" kern="1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1820965395"/>
      </p:ext>
    </p:extLst>
  </p:cSld>
  <p:clrMapOvr>
    <a:masterClrMapping/>
  </p:clrMapOvr>
</p:sld>
</file>

<file path=ppt/slides/slide2.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23" name="Images"/>
          <p:cNvPicPr>
            <a:picLocks noChangeAspect="1"/>
          </p:cNvPicPr>
          <p:nvPr/>
        </p:nvPicPr>
        <p:blipFill>
          <a:blip r:embed="rId1" cstate="print"/>
          <a:stretch>
            <a:fillRect/>
          </a:stretch>
        </p:blipFill>
        <p:spPr>
          <a:xfrm rot="0">
            <a:off x="-9525" y="0"/>
            <a:ext cx="12192000" cy="6858000"/>
          </a:xfrm>
          <a:prstGeom prst="rect"/>
          <a:noFill/>
          <a:ln cmpd="sng" cap="flat">
            <a:noFill/>
            <a:prstDash val="solid"/>
            <a:miter/>
          </a:ln>
        </p:spPr>
      </p:pic>
      <p:sp>
        <p:nvSpPr>
          <p:cNvPr id="24" name="Text box"/>
          <p:cNvSpPr>
            <a:spLocks noGrp="1"/>
          </p:cNvSpPr>
          <p:nvPr>
            <p:ph type="body" idx="4294967295"/>
          </p:nvPr>
        </p:nvSpPr>
        <p:spPr>
          <a:xfrm rot="0">
            <a:off x="477837" y="2448983"/>
            <a:ext cx="11217275" cy="1960033"/>
          </a:xfrm>
          <a:prstGeom prst="rect"/>
          <a:noFill/>
          <a:ln w="12700" cmpd="sng" cap="flat">
            <a:noFill/>
            <a:prstDash val="solid"/>
            <a:miter/>
          </a:ln>
        </p:spPr>
        <p:txBody>
          <a:bodyPr vert="horz" wrap="square" lIns="91440" tIns="45720" rIns="91440" bIns="45720" anchor="ctr" anchorCtr="0">
            <a:prstTxWarp prst="textNoShape"/>
          </a:bodyPr>
          <a:lstStyle/>
          <a:p>
            <a:pPr marL="0" indent="0" algn="ctr" defTabSz="0">
              <a:lnSpc>
                <a:spcPct val="100000"/>
              </a:lnSpc>
              <a:spcBef>
                <a:spcPts val="0"/>
              </a:spcBef>
              <a:spcAft>
                <a:spcPts val="0"/>
              </a:spcAft>
              <a:buNone/>
            </a:pPr>
            <a:r>
              <a:rPr lang="en-US" altLang="zh-CN" sz="5400" b="0" i="0" u="none" strike="noStrike" kern="200" cap="none" spc="0" baseline="0">
                <a:solidFill>
                  <a:schemeClr val="tx1"/>
                </a:solidFill>
                <a:latin typeface="Arial" pitchFamily="0" charset="0"/>
                <a:ea typeface="Droid Sans" pitchFamily="0" charset="0"/>
                <a:cs typeface="Lucida Sans"/>
              </a:rPr>
              <a:t>TEEMA</a:t>
            </a:r>
            <a:endParaRPr lang="zh-CN" altLang="en-US" sz="5400" b="0" i="0" u="none" strike="noStrike" kern="200" cap="none" spc="0" baseline="0">
              <a:solidFill>
                <a:schemeClr val="tx1"/>
              </a:solidFill>
              <a:latin typeface="Arial" pitchFamily="0" charset="0"/>
              <a:ea typeface="Droid Sans" pitchFamily="0" charset="0"/>
              <a:cs typeface="Lucida Sans"/>
            </a:endParaRPr>
          </a:p>
        </p:txBody>
      </p:sp>
      <p:sp>
        <p:nvSpPr>
          <p:cNvPr id="25" name="Text box" descr="Double tap to add text here&#13;"/>
          <p:cNvSpPr>
            <a:spLocks noGrp="1" noChangeAspect="1"/>
          </p:cNvSpPr>
          <p:nvPr>
            <p:ph type="body" idx="4294967295"/>
          </p:nvPr>
        </p:nvSpPr>
        <p:spPr>
          <a:xfrm rot="0">
            <a:off x="5735999" y="477838"/>
            <a:ext cx="719999" cy="161312"/>
          </a:xfrm>
          <a:prstGeom prst="rect"/>
          <a:blipFill rotWithShape="1">
            <a:blip r:embed="rId2"/>
            <a:stretch/>
          </a:blip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ct val="20000"/>
              </a:spcBef>
              <a:spcAft>
                <a:spcPts val="0"/>
              </a:spcAft>
              <a:buNone/>
            </a:pPr>
            <a:endParaRPr lang="zh-CN" altLang="en-US" sz="1400" b="0" i="0" u="none" strike="noStrike" kern="1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745183071"/>
      </p:ext>
    </p:extLst>
  </p:cSld>
  <p:clrMapOvr>
    <a:masterClrMapping/>
  </p:clrMapOvr>
</p:sld>
</file>

<file path=ppt/slides/slide3.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29" name="Images"/>
          <p:cNvPicPr>
            <a:picLocks noChangeAspect="1"/>
          </p:cNvPicPr>
          <p:nvPr/>
        </p:nvPicPr>
        <p:blipFill>
          <a:blip r:embed="rId1" cstate="print"/>
          <a:stretch>
            <a:fillRect/>
          </a:stretch>
        </p:blipFill>
        <p:spPr>
          <a:xfrm rot="0">
            <a:off x="0" y="0"/>
            <a:ext cx="6096000" cy="6858000"/>
          </a:xfrm>
          <a:prstGeom prst="rect"/>
          <a:noFill/>
          <a:ln cmpd="sng" cap="flat">
            <a:noFill/>
            <a:prstDash val="solid"/>
            <a:miter/>
          </a:ln>
        </p:spPr>
      </p:pic>
      <p:sp>
        <p:nvSpPr>
          <p:cNvPr id="30" name="Text box"/>
          <p:cNvSpPr>
            <a:spLocks noGrp="1"/>
          </p:cNvSpPr>
          <p:nvPr>
            <p:ph type="body" idx="4294967295"/>
          </p:nvPr>
        </p:nvSpPr>
        <p:spPr>
          <a:xfrm rot="0">
            <a:off x="6592888" y="1892299"/>
            <a:ext cx="5102225" cy="4482570"/>
          </a:xfrm>
          <a:prstGeom prst="rect"/>
          <a:noFill/>
          <a:ln w="12700" cmpd="sng" cap="flat">
            <a:noFill/>
            <a:prstDash val="solid"/>
            <a:miter/>
          </a:ln>
        </p:spPr>
        <p:txBody>
          <a:bodyPr vert="horz" wrap="square" lIns="91440" tIns="45720" rIns="91440" bIns="45720" anchor="t" anchorCtr="0">
            <a:prstTxWarp prst="textNoShape"/>
          </a:bodyPr>
          <a:lstStyle/>
          <a:p>
            <a:pPr marL="0" indent="0" algn="l" eaLnBrk="1" fontAlgn="auto" latinLnBrk="0" hangingPunct="1">
              <a:lnSpc>
                <a:spcPct val="90000"/>
              </a:lnSpc>
              <a:spcBef>
                <a:spcPct val="20000"/>
              </a:spcBef>
              <a:spcAft>
                <a:spcPts val="0"/>
              </a:spcAft>
              <a:buNone/>
            </a:pPr>
            <a:r>
              <a:rPr lang="en-US" altLang="zh-CN" sz="1600" b="0" i="0" u="none" strike="noStrike" kern="200" cap="none" spc="0" baseline="0">
                <a:solidFill>
                  <a:srgbClr val="0D0D0C"/>
                </a:solidFill>
                <a:latin typeface="Arial" pitchFamily="0" charset="0"/>
                <a:ea typeface="Droid Sans" pitchFamily="0" charset="0"/>
                <a:cs typeface="Lucida Sans"/>
              </a:rPr>
              <a:t>In 1952, Finnish designer Kaj Franck changed our understanding of tableware with the launch of a groundbreaking collection. The designer’s pioneering beliefs in sustainability, equality and moderation fuelled his revolutionary vision. </a:t>
            </a:r>
            <a:br>
              <a:rPr lang="zh-CN" altLang="en-US" sz="1600" b="0" i="0" u="none" strike="noStrike" kern="200" cap="none" spc="0" baseline="0">
                <a:solidFill>
                  <a:srgbClr val="0D0D0C"/>
                </a:solidFill>
                <a:latin typeface="Arial" pitchFamily="0" charset="0"/>
                <a:ea typeface="Droid Sans" pitchFamily="0" charset="0"/>
                <a:cs typeface="Lucida Sans"/>
              </a:rPr>
            </a:br>
            <a:br>
              <a:rPr lang="zh-CN" altLang="en-US" sz="1600" b="0" i="0" u="none" strike="noStrike" kern="200" cap="none" spc="0" baseline="0">
                <a:solidFill>
                  <a:srgbClr val="0D0D0C"/>
                </a:solidFill>
                <a:latin typeface="Arial" pitchFamily="0" charset="0"/>
                <a:ea typeface="Droid Sans" pitchFamily="0" charset="0"/>
                <a:cs typeface="Lucida Sans"/>
              </a:rPr>
            </a:br>
            <a:r>
              <a:rPr lang="en-US" altLang="zh-CN" sz="1600" b="0" i="0" u="none" strike="noStrike" kern="200" cap="none" spc="0" baseline="0">
                <a:solidFill>
                  <a:srgbClr val="0D0D0C"/>
                </a:solidFill>
                <a:latin typeface="Arial" pitchFamily="0" charset="0"/>
                <a:ea typeface="Droid Sans" pitchFamily="0" charset="0"/>
                <a:cs typeface="Lucida Sans"/>
              </a:rPr>
              <a:t>With the iconic Teema (First introduced as Kilta in 1952. Kilta’s design was revisited and renewed by Franck in 1981 and then re-named Teema), Franck created a collection that embodied his values and set a new standard for tableware. Teema in many ways embodies Franck’s pioneering thoughts about sustainability, equality and moderation. The design’s multifunctionality, simplified forms, combinability and high-quality form a collection which has stood the test of time.</a:t>
            </a:r>
            <a:br>
              <a:rPr lang="zh-CN" altLang="en-US" sz="1600" b="0" i="0" u="none" strike="noStrike" kern="200" cap="none" spc="0" baseline="0">
                <a:solidFill>
                  <a:srgbClr val="0D0D0C"/>
                </a:solidFill>
                <a:latin typeface="Arial" pitchFamily="0" charset="0"/>
                <a:ea typeface="Droid Sans" pitchFamily="0" charset="0"/>
                <a:cs typeface="Lucida Sans"/>
              </a:rPr>
            </a:br>
            <a:br>
              <a:rPr lang="zh-CN" altLang="en-US" sz="1600" b="0" i="0" u="none" strike="noStrike" kern="200" cap="none" spc="0" baseline="0">
                <a:solidFill>
                  <a:srgbClr val="0D0D0C"/>
                </a:solidFill>
                <a:latin typeface="Arial" pitchFamily="0" charset="0"/>
                <a:ea typeface="Droid Sans" pitchFamily="0" charset="0"/>
                <a:cs typeface="Lucida Sans"/>
              </a:rPr>
            </a:br>
            <a:r>
              <a:rPr lang="en-US" altLang="zh-CN" sz="1600" b="0" i="0" u="none" strike="noStrike" kern="200" cap="none" spc="0" baseline="0">
                <a:solidFill>
                  <a:srgbClr val="0D0D0C"/>
                </a:solidFill>
                <a:latin typeface="Arial" pitchFamily="0" charset="0"/>
                <a:ea typeface="Droid Sans" pitchFamily="0" charset="0"/>
                <a:cs typeface="Lucida Sans"/>
              </a:rPr>
              <a:t>In 2025 Teema range is renewed with a new light lilac colour and celebrated with a spring-summer edition of delicate colours of rose and sage.</a:t>
            </a:r>
            <a:endParaRPr lang="zh-CN" altLang="en-US" sz="1600" b="0" i="0" u="none" strike="noStrike" kern="200" cap="none" spc="20" baseline="0">
              <a:solidFill>
                <a:srgbClr val="000000"/>
              </a:solidFill>
              <a:latin typeface="Arial" pitchFamily="0" charset="0"/>
              <a:ea typeface="Droid Sans" pitchFamily="0" charset="0"/>
              <a:cs typeface="Helvetica" pitchFamily="34" charset="0"/>
            </a:endParaRPr>
          </a:p>
        </p:txBody>
      </p:sp>
      <p:sp>
        <p:nvSpPr>
          <p:cNvPr id="31" name="Text box"/>
          <p:cNvSpPr>
            <a:spLocks noGrp="1"/>
          </p:cNvSpPr>
          <p:nvPr>
            <p:ph type="body" idx="4294967295"/>
          </p:nvPr>
        </p:nvSpPr>
        <p:spPr>
          <a:xfrm rot="0">
            <a:off x="6588100" y="385289"/>
            <a:ext cx="5102225" cy="811463"/>
          </a:xfrm>
          <a:prstGeom prst="rect"/>
          <a:no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TEEMA</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1182702345"/>
      </p:ext>
    </p:extLst>
  </p:cSld>
  <p:clrMapOvr>
    <a:masterClrMapping/>
  </p:clrMapOvr>
</p:sld>
</file>

<file path=ppt/slides/slide4.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36"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TEEMA light lilac</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37" name="Text box"/>
          <p:cNvSpPr>
            <a:spLocks noGrp="1"/>
          </p:cNvSpPr>
          <p:nvPr>
            <p:ph type="body" idx="4294967295"/>
          </p:nvPr>
        </p:nvSpPr>
        <p:spPr>
          <a:xfrm rot="0">
            <a:off x="2407344" y="3297853"/>
            <a:ext cx="1214532" cy="528059"/>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Lucida Sans"/>
              </a:rPr>
              <a:t>plate 26cm</a:t>
            </a:r>
            <a:endParaRPr lang="zh-CN" altLang="en-US" sz="1050" b="0" i="0" u="none" strike="noStrike" kern="200" cap="none" spc="0" baseline="0">
              <a:solidFill>
                <a:schemeClr val="tx1"/>
              </a:solidFill>
              <a:latin typeface="Arial" pitchFamily="0" charset="0"/>
              <a:ea typeface="Droid Sans" pitchFamily="0" charset="0"/>
              <a:cs typeface="Lucida Sans"/>
            </a:endParaRPr>
          </a:p>
        </p:txBody>
      </p:sp>
      <p:sp>
        <p:nvSpPr>
          <p:cNvPr id="38" name="Rectangles"/>
          <p:cNvSpPr>
            <a:spLocks/>
          </p:cNvSpPr>
          <p:nvPr/>
        </p:nvSpPr>
        <p:spPr>
          <a:xfrm rot="0">
            <a:off x="3569254" y="3297853"/>
            <a:ext cx="1214532" cy="528059"/>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21cm</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39" name="Rectangles"/>
          <p:cNvSpPr>
            <a:spLocks/>
          </p:cNvSpPr>
          <p:nvPr/>
        </p:nvSpPr>
        <p:spPr>
          <a:xfrm rot="0">
            <a:off x="4700512" y="3297853"/>
            <a:ext cx="1214532" cy="528059"/>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17cm*</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40" name="Rectangles"/>
          <p:cNvSpPr>
            <a:spLocks/>
          </p:cNvSpPr>
          <p:nvPr/>
        </p:nvSpPr>
        <p:spPr>
          <a:xfrm rot="0">
            <a:off x="5956270" y="3297853"/>
            <a:ext cx="1214531" cy="528059"/>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deep 21cm</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41" name="Rectangles"/>
          <p:cNvSpPr>
            <a:spLocks/>
          </p:cNvSpPr>
          <p:nvPr/>
        </p:nvSpPr>
        <p:spPr>
          <a:xfrm rot="0">
            <a:off x="7192350" y="3297853"/>
            <a:ext cx="1241972" cy="528059"/>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bowl 15cm*</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42" name="Rectangles"/>
          <p:cNvSpPr>
            <a:spLocks/>
          </p:cNvSpPr>
          <p:nvPr/>
        </p:nvSpPr>
        <p:spPr>
          <a:xfrm rot="0">
            <a:off x="8276244" y="3297853"/>
            <a:ext cx="1205944" cy="528059"/>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0,3L*</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43" name="Rectangles"/>
          <p:cNvSpPr>
            <a:spLocks/>
          </p:cNvSpPr>
          <p:nvPr/>
        </p:nvSpPr>
        <p:spPr>
          <a:xfrm rot="0">
            <a:off x="553182" y="4300844"/>
            <a:ext cx="3653057" cy="229171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 &amp;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items</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Finland &amp; DTC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eCom</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highlight>
                  <a:srgbClr val="FFFF00"/>
                </a:highlight>
                <a:solidFill>
                  <a:srgbClr val="000000"/>
                </a:solidFill>
                <a:latin typeface="Arial" pitchFamily="0" charset="0"/>
                <a:ea typeface="Droid Sans" pitchFamily="0" charset="0"/>
                <a:cs typeface="Helvetica" pitchFamily="34" charset="0"/>
                <a:sym typeface="Arial" pitchFamily="0" charset="0"/>
              </a:rPr>
              <a:t>13.12.2025</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Other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DTC </a:t>
            </a:r>
            <a:r>
              <a:rPr lang="en-US" altLang="zh-CN" sz="1000" b="0" i="0" u="none" strike="noStrike" kern="0" cap="none" spc="0" baseline="0">
                <a:highlight>
                  <a:srgbClr val="FFFF00"/>
                </a:highlight>
                <a:solidFill>
                  <a:srgbClr val="000000"/>
                </a:solidFill>
                <a:latin typeface="Arial" pitchFamily="0" charset="0"/>
                <a:ea typeface="Droid Sans" pitchFamily="0" charset="0"/>
                <a:cs typeface="Helvetica" pitchFamily="34" charset="0"/>
                <a:sym typeface="Arial" pitchFamily="0" charset="0"/>
              </a:rPr>
              <a:t>31.1.2025</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items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into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1-3 </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Mug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0,3L,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bowl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15cm and plate 17cm</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7</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.3.-31.8.2025 as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a:t>
            </a:r>
            <a:r>
              <a:rPr lang="en-US" altLang="zh-CN" sz="1000" b="0" i="0" u="none" strike="noStrike" kern="0" cap="none" spc="0" baseline="0">
                <a:solidFill>
                  <a:srgbClr val="000000"/>
                </a:solidFill>
                <a:latin typeface="Arial" pitchFamily="0" charset="0"/>
                <a:ea typeface="Droid Sans" pitchFamily="0" charset="0"/>
                <a:cs typeface="Helvetica" pitchFamily="34" charset="0"/>
              </a:rPr>
              <a:t>eason's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edition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deadline for 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2024.</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44" name="Rectangles"/>
          <p:cNvSpPr>
            <a:spLocks/>
          </p:cNvSpPr>
          <p:nvPr/>
        </p:nvSpPr>
        <p:spPr>
          <a:xfrm rot="0">
            <a:off x="4371238" y="4300844"/>
            <a:ext cx="3582682" cy="153924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 lilac is new colour</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by Kaj Franck 1952</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Loose items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Dishwasher, microwave, freezer and oven safe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Vitroporcelain</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Thailand</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45" name="Rectangles"/>
          <p:cNvSpPr>
            <a:spLocks/>
          </p:cNvSpPr>
          <p:nvPr/>
        </p:nvSpPr>
        <p:spPr>
          <a:xfrm rot="0">
            <a:off x="8189294" y="4300844"/>
            <a:ext cx="3582682" cy="182022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this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The </a:t>
            </a:r>
            <a:r>
              <a:rPr lang="en-US" altLang="zh-CN" sz="1000" b="0" i="0" u="none" strike="noStrike" kern="0" cap="none" spc="0" baseline="0">
                <a:solidFill>
                  <a:srgbClr val="000000"/>
                </a:solidFill>
                <a:latin typeface="Arial" pitchFamily="0" charset="0"/>
                <a:ea typeface="Droid Sans" pitchFamily="0" charset="0"/>
                <a:cs typeface="Helvetica" pitchFamily="34" charset="0"/>
              </a:rPr>
              <a:t>versatile Teema collection offers endless combinations that are both durable and refined. Teema is an iconic representation of minimalist Finnish design.</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lilac</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is 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new</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colour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permanent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Combine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with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your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own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Teema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with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splash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colour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create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complete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lilac</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set.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lilac</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available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in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wide range for versatile use.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endParaRPr lang="zh-CN" altLang="en-US" sz="1000" b="0" i="0" u="none" strike="noStrike" kern="1200" cap="none" spc="0" baseline="0">
              <a:solidFill>
                <a:srgbClr val="000000"/>
              </a:solidFill>
              <a:latin typeface="Arial" pitchFamily="0" charset="0"/>
              <a:ea typeface="Droid Sans" pitchFamily="0" charset="0"/>
              <a:cs typeface="Helvetica" pitchFamily="34" charset="0"/>
            </a:endParaRPr>
          </a:p>
        </p:txBody>
      </p:sp>
      <p:pic>
        <p:nvPicPr>
          <p:cNvPr id="46" name="Images"/>
          <p:cNvPicPr>
            <a:picLocks noChangeAspect="1"/>
          </p:cNvPicPr>
          <p:nvPr/>
        </p:nvPicPr>
        <p:blipFill>
          <a:blip r:embed="rId1" cstate="print"/>
          <a:stretch>
            <a:fillRect/>
          </a:stretch>
        </p:blipFill>
        <p:spPr>
          <a:xfrm rot="0">
            <a:off x="5997800" y="2863606"/>
            <a:ext cx="1053383" cy="337857"/>
          </a:xfrm>
          <a:prstGeom prst="rect"/>
          <a:noFill/>
          <a:ln w="12700" cmpd="sng" cap="flat">
            <a:noFill/>
            <a:prstDash val="solid"/>
            <a:miter/>
          </a:ln>
        </p:spPr>
      </p:pic>
      <p:pic>
        <p:nvPicPr>
          <p:cNvPr id="47" name="Images"/>
          <p:cNvPicPr>
            <a:picLocks noChangeAspect="1"/>
          </p:cNvPicPr>
          <p:nvPr/>
        </p:nvPicPr>
        <p:blipFill>
          <a:blip r:embed="rId2" cstate="print"/>
          <a:stretch>
            <a:fillRect/>
          </a:stretch>
        </p:blipFill>
        <p:spPr>
          <a:xfrm rot="0">
            <a:off x="8586521" y="2731462"/>
            <a:ext cx="641705" cy="501135"/>
          </a:xfrm>
          <a:prstGeom prst="rect"/>
          <a:noFill/>
          <a:ln w="12700" cmpd="sng" cap="flat">
            <a:noFill/>
            <a:prstDash val="solid"/>
            <a:miter/>
          </a:ln>
        </p:spPr>
      </p:pic>
      <p:pic>
        <p:nvPicPr>
          <p:cNvPr id="48" name="Images"/>
          <p:cNvPicPr>
            <a:picLocks noChangeAspect="1"/>
          </p:cNvPicPr>
          <p:nvPr/>
        </p:nvPicPr>
        <p:blipFill>
          <a:blip r:embed="rId3" cstate="print"/>
          <a:stretch>
            <a:fillRect/>
          </a:stretch>
        </p:blipFill>
        <p:spPr>
          <a:xfrm rot="0">
            <a:off x="7409576" y="2868301"/>
            <a:ext cx="684772" cy="312779"/>
          </a:xfrm>
          <a:prstGeom prst="rect"/>
          <a:noFill/>
          <a:ln w="12700" cmpd="sng" cap="flat">
            <a:noFill/>
            <a:prstDash val="solid"/>
            <a:miter/>
          </a:ln>
        </p:spPr>
      </p:pic>
      <p:pic>
        <p:nvPicPr>
          <p:cNvPr id="49" name="Images"/>
          <p:cNvPicPr>
            <a:picLocks noChangeAspect="1"/>
          </p:cNvPicPr>
          <p:nvPr/>
        </p:nvPicPr>
        <p:blipFill>
          <a:blip r:embed="rId4" cstate="print"/>
          <a:stretch>
            <a:fillRect/>
          </a:stretch>
        </p:blipFill>
        <p:spPr>
          <a:xfrm rot="0">
            <a:off x="4908773" y="2498501"/>
            <a:ext cx="732050" cy="714777"/>
          </a:xfrm>
          <a:prstGeom prst="rect"/>
          <a:noFill/>
          <a:ln w="12700" cmpd="sng" cap="flat">
            <a:noFill/>
            <a:prstDash val="solid"/>
            <a:miter/>
          </a:ln>
        </p:spPr>
      </p:pic>
      <p:pic>
        <p:nvPicPr>
          <p:cNvPr id="50" name="Images"/>
          <p:cNvPicPr>
            <a:picLocks noChangeAspect="1"/>
          </p:cNvPicPr>
          <p:nvPr/>
        </p:nvPicPr>
        <p:blipFill>
          <a:blip r:embed="rId5" cstate="print"/>
          <a:stretch>
            <a:fillRect/>
          </a:stretch>
        </p:blipFill>
        <p:spPr>
          <a:xfrm rot="0">
            <a:off x="3805708" y="2381886"/>
            <a:ext cx="820678" cy="805634"/>
          </a:xfrm>
          <a:prstGeom prst="rect"/>
          <a:noFill/>
          <a:ln w="12700" cmpd="sng" cap="flat">
            <a:noFill/>
            <a:prstDash val="solid"/>
            <a:miter/>
          </a:ln>
        </p:spPr>
      </p:pic>
      <p:pic>
        <p:nvPicPr>
          <p:cNvPr id="51" name="Images"/>
          <p:cNvPicPr>
            <a:picLocks noChangeAspect="1"/>
          </p:cNvPicPr>
          <p:nvPr/>
        </p:nvPicPr>
        <p:blipFill>
          <a:blip r:embed="rId6" cstate="print"/>
          <a:stretch>
            <a:fillRect/>
          </a:stretch>
        </p:blipFill>
        <p:spPr>
          <a:xfrm rot="0">
            <a:off x="2531772" y="2279561"/>
            <a:ext cx="965915" cy="965915"/>
          </a:xfrm>
          <a:prstGeom prst="rect"/>
          <a:noFill/>
          <a:ln w="12700" cmpd="sng" cap="flat">
            <a:noFill/>
            <a:prstDash val="solid"/>
            <a:miter/>
          </a:ln>
        </p:spPr>
      </p:pic>
    </p:spTree>
    <p:extLst>
      <p:ext uri="{BB962C8B-B14F-4D97-AF65-F5344CB8AC3E}">
        <p14:creationId xmlns:p14="http://schemas.microsoft.com/office/powerpoint/2010/main" val="1144825122"/>
      </p:ext>
    </p:extLst>
  </p:cSld>
  <p:clrMapOvr>
    <a:masterClrMapping/>
  </p:clrMapOvr>
</p:sld>
</file>

<file path=ppt/slides/slide5.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55" name="Images" descr="A white bowl with a white background&#10;&#10;Description automatically generated"/>
          <p:cNvPicPr>
            <a:picLocks noChangeAspect="1"/>
          </p:cNvPicPr>
          <p:nvPr/>
        </p:nvPicPr>
        <p:blipFill>
          <a:blip r:embed="rId1" cstate="print"/>
          <a:stretch>
            <a:fillRect/>
          </a:stretch>
        </p:blipFill>
        <p:spPr>
          <a:xfrm rot="0">
            <a:off x="9176941" y="2456220"/>
            <a:ext cx="908216" cy="908215"/>
          </a:xfrm>
          <a:prstGeom prst="rect"/>
          <a:noFill/>
          <a:ln w="12700" cmpd="sng" cap="flat">
            <a:noFill/>
            <a:prstDash val="solid"/>
            <a:miter/>
          </a:ln>
        </p:spPr>
      </p:pic>
      <p:sp>
        <p:nvSpPr>
          <p:cNvPr id="56"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TEEMA spring-summer edition</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57" name="Text box"/>
          <p:cNvSpPr>
            <a:spLocks noGrp="1"/>
          </p:cNvSpPr>
          <p:nvPr>
            <p:ph type="body" idx="4294967295"/>
          </p:nvPr>
        </p:nvSpPr>
        <p:spPr>
          <a:xfrm rot="0">
            <a:off x="1032513" y="3191334"/>
            <a:ext cx="121453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Lucida Sans"/>
              </a:rPr>
              <a:t>mug 0,3L</a:t>
            </a:r>
            <a:br>
              <a:rPr lang="zh-CN" altLang="en-US" sz="1050" b="0" i="0" u="none" strike="noStrike" kern="200" cap="none" spc="0" baseline="0">
                <a:solidFill>
                  <a:schemeClr val="tx1"/>
                </a:solidFill>
                <a:latin typeface="Arial" pitchFamily="0" charset="0"/>
                <a:ea typeface="Droid Sans" pitchFamily="0" charset="0"/>
                <a:cs typeface="Lucida Sans"/>
              </a:rPr>
            </a:br>
            <a:r>
              <a:rPr lang="en-US" altLang="zh-CN" sz="1050" b="0" i="0" u="none" strike="noStrike" kern="200" cap="none" spc="0" baseline="0">
                <a:solidFill>
                  <a:schemeClr val="tx1"/>
                </a:solidFill>
                <a:latin typeface="Arial" pitchFamily="0" charset="0"/>
                <a:ea typeface="Droid Sans" pitchFamily="0" charset="0"/>
                <a:cs typeface="Lucida Sans"/>
              </a:rPr>
              <a:t>rose</a:t>
            </a:r>
            <a:endParaRPr lang="zh-CN" altLang="en-US" sz="1050" b="0" i="0" u="none" strike="noStrike" kern="200" cap="none" spc="0" baseline="0">
              <a:solidFill>
                <a:schemeClr val="tx1"/>
              </a:solidFill>
              <a:latin typeface="Arial" pitchFamily="0" charset="0"/>
              <a:ea typeface="Droid Sans" pitchFamily="0" charset="0"/>
              <a:cs typeface="Lucida Sans"/>
            </a:endParaRPr>
          </a:p>
        </p:txBody>
      </p:sp>
      <p:sp>
        <p:nvSpPr>
          <p:cNvPr id="58" name="Rectangles"/>
          <p:cNvSpPr>
            <a:spLocks/>
          </p:cNvSpPr>
          <p:nvPr/>
        </p:nvSpPr>
        <p:spPr>
          <a:xfrm rot="0">
            <a:off x="2169511" y="3191334"/>
            <a:ext cx="121453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bowl 15cm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rose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59" name="Rectangles"/>
          <p:cNvSpPr>
            <a:spLocks/>
          </p:cNvSpPr>
          <p:nvPr/>
        </p:nvSpPr>
        <p:spPr>
          <a:xfrm rot="0">
            <a:off x="3306509" y="3191334"/>
            <a:ext cx="1214532" cy="603215"/>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17cm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rose</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new in rose!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60" name="Rectangles"/>
          <p:cNvSpPr>
            <a:spLocks/>
          </p:cNvSpPr>
          <p:nvPr/>
        </p:nvSpPr>
        <p:spPr>
          <a:xfrm rot="0">
            <a:off x="4443507" y="3191334"/>
            <a:ext cx="121453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0,3L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light lilac</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61" name="Rectangles"/>
          <p:cNvSpPr>
            <a:spLocks/>
          </p:cNvSpPr>
          <p:nvPr/>
        </p:nvSpPr>
        <p:spPr>
          <a:xfrm rot="0">
            <a:off x="5580504" y="3191334"/>
            <a:ext cx="1214531"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bowl 15cm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light lilac</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62" name="Rectangles"/>
          <p:cNvSpPr>
            <a:spLocks/>
          </p:cNvSpPr>
          <p:nvPr/>
        </p:nvSpPr>
        <p:spPr>
          <a:xfrm rot="0">
            <a:off x="6717502" y="3191334"/>
            <a:ext cx="124197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17cm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light lilac</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63" name="Rectangles"/>
          <p:cNvSpPr>
            <a:spLocks/>
          </p:cNvSpPr>
          <p:nvPr/>
        </p:nvSpPr>
        <p:spPr>
          <a:xfrm rot="0">
            <a:off x="7881939" y="3191334"/>
            <a:ext cx="1210237"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0,3L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sage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64" name="Rectangles"/>
          <p:cNvSpPr>
            <a:spLocks/>
          </p:cNvSpPr>
          <p:nvPr/>
        </p:nvSpPr>
        <p:spPr>
          <a:xfrm rot="0">
            <a:off x="9014644" y="3191334"/>
            <a:ext cx="1214530"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Bowl 15cm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sage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65" name="Rectangles"/>
          <p:cNvSpPr>
            <a:spLocks/>
          </p:cNvSpPr>
          <p:nvPr/>
        </p:nvSpPr>
        <p:spPr>
          <a:xfrm rot="0">
            <a:off x="10151640" y="3191334"/>
            <a:ext cx="1205945"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17cm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sage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66" name="Rectangles"/>
          <p:cNvSpPr>
            <a:spLocks/>
          </p:cNvSpPr>
          <p:nvPr/>
        </p:nvSpPr>
        <p:spPr>
          <a:xfrm rot="0">
            <a:off x="572101" y="4483724"/>
            <a:ext cx="3091762" cy="2228849"/>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 &amp;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lilac</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highlight>
                  <a:srgbClr val="FFFF00"/>
                </a:highlight>
                <a:solidFill>
                  <a:srgbClr val="000000"/>
                </a:solidFill>
                <a:latin typeface="Arial" pitchFamily="0" charset="0"/>
                <a:ea typeface="Droid Sans" pitchFamily="0" charset="0"/>
                <a:cs typeface="Helvetica" pitchFamily="34" charset="0"/>
                <a:sym typeface="Arial" pitchFamily="0" charset="0"/>
              </a:rPr>
              <a:t>31.1.2025</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sng" strike="noStrike" kern="0" cap="none" spc="0" baseline="0">
                <a:solidFill>
                  <a:srgbClr val="000000"/>
                </a:solidFill>
                <a:latin typeface="Arial" pitchFamily="0" charset="0"/>
                <a:ea typeface="Droid Sans" pitchFamily="0" charset="0"/>
                <a:cs typeface="Helvetica" pitchFamily="34" charset="0"/>
                <a:sym typeface="Arial" pitchFamily="0" charset="0"/>
              </a:rPr>
              <a:t>into </a:t>
            </a:r>
            <a:r>
              <a:rPr lang="en-US" altLang="zh-CN" sz="1000" b="0" i="0" u="sng"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sng" strike="noStrike" kern="0" cap="none" spc="0" baseline="0">
                <a:solidFill>
                  <a:srgbClr val="000000"/>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Rose &amp; sage 7.3.-31.8.2025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season´s edition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1-3</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7</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.3.2025-30.8.2025 as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a:t>
            </a:r>
            <a:r>
              <a:rPr lang="en-US" altLang="zh-CN" sz="1000" b="0" i="0" u="none" strike="noStrike" kern="0" cap="none" spc="0" baseline="0">
                <a:solidFill>
                  <a:srgbClr val="000000"/>
                </a:solidFill>
                <a:latin typeface="Arial" pitchFamily="0" charset="0"/>
                <a:ea typeface="Droid Sans" pitchFamily="0" charset="0"/>
                <a:cs typeface="Helvetica" pitchFamily="34" charset="0"/>
              </a:rPr>
              <a:t>eason's</a:t>
            </a:r>
            <a:r>
              <a:rPr lang="en-US" altLang="zh-CN" sz="1000" b="0" i="0" u="none" strike="noStrike" kern="0" cap="none" spc="0" baseline="0">
                <a:solidFill>
                  <a:srgbClr val="000000"/>
                </a:solidFill>
                <a:latin typeface="Arial" pitchFamily="0" charset="0"/>
                <a:ea typeface="Droid Sans" pitchFamily="0" charset="0"/>
                <a:cs typeface="Helvetica" pitchFamily="34"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edition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lilac</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is for DTC,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but</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three</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items</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in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this</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colour</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are</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available</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in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wholeasle</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as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spring</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-summer </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seasonal</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edition</a:t>
            </a:r>
            <a:r>
              <a:rPr lang="en-US" altLang="zh-CN" sz="8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deadline for 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2024</a:t>
            </a:r>
            <a:br>
              <a:rPr lang="zh-CN" altLang="en-US" sz="1000" b="0" i="0" u="none" strike="noStrike" kern="0" cap="none" spc="0" baseline="0">
                <a:highlight>
                  <a:srgbClr val="FFFF00"/>
                </a:highlight>
                <a:solidFill>
                  <a:srgbClr val="000000"/>
                </a:solidFill>
                <a:latin typeface="Arial" pitchFamily="0" charset="0"/>
                <a:ea typeface="Droid Sans" pitchFamily="0" charset="0"/>
                <a:cs typeface="Helvetica" pitchFamily="34" charset="0"/>
              </a:rPr>
            </a:br>
            <a:endParaRPr lang="zh-CN" altLang="en-US" sz="1000" b="0" i="0" u="none" strike="noStrike" kern="200" cap="none" spc="0" baseline="0">
              <a:highlight>
                <a:srgbClr val="FFFF00"/>
              </a:highlight>
              <a:solidFill>
                <a:srgbClr val="000000"/>
              </a:solidFill>
              <a:latin typeface="Arial" pitchFamily="0" charset="0"/>
              <a:ea typeface="Droid Sans" pitchFamily="0" charset="0"/>
              <a:cs typeface="Helvetica" pitchFamily="34" charset="0"/>
              <a:sym typeface="Trebuchet MS" pitchFamily="34" charset="0"/>
            </a:endParaRPr>
          </a:p>
        </p:txBody>
      </p:sp>
      <p:sp>
        <p:nvSpPr>
          <p:cNvPr id="67" name="Rectangles"/>
          <p:cNvSpPr>
            <a:spLocks/>
          </p:cNvSpPr>
          <p:nvPr/>
        </p:nvSpPr>
        <p:spPr>
          <a:xfrm rot="0">
            <a:off x="4390157" y="4483724"/>
            <a:ext cx="3582682" cy="185356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Rose is a re-run from spring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-summer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2023 &amp; 2024</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rose 17cm plate is new</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 lilac &amp; sage are new colours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by Kaj Franck 1952</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Loose items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Dishwasher, microwave, freezer and oven safe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Vitroporcelain</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Thailand</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68" name="Rectangles"/>
          <p:cNvSpPr>
            <a:spLocks/>
          </p:cNvSpPr>
          <p:nvPr/>
        </p:nvSpPr>
        <p:spPr>
          <a:xfrm rot="0">
            <a:off x="8208213" y="4483724"/>
            <a:ext cx="3582682" cy="1977389"/>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this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Teema is an iconic representation of minimalist Finnish design.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The soft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colour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pallet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catch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spring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and summer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mood</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Three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eye-catching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colours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are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made 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match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but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feel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free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combine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your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own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Teema collection, and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with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other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Iittala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seasonal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news.</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Mug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bowl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and plate for summer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moments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coffee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ice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cream</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and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other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sweet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savoury</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treats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endParaRPr lang="zh-CN" altLang="en-US" sz="1000" b="0" i="0" u="none" strike="noStrike" kern="1200" cap="none" spc="0" baseline="0">
              <a:solidFill>
                <a:srgbClr val="000000"/>
              </a:solidFill>
              <a:latin typeface="Arial" pitchFamily="0" charset="0"/>
              <a:ea typeface="Droid Sans" pitchFamily="0" charset="0"/>
              <a:cs typeface="Helvetica" pitchFamily="34" charset="0"/>
            </a:endParaRPr>
          </a:p>
        </p:txBody>
      </p:sp>
      <p:pic>
        <p:nvPicPr>
          <p:cNvPr id="69" name="Images"/>
          <p:cNvPicPr>
            <a:picLocks noChangeAspect="1"/>
          </p:cNvPicPr>
          <p:nvPr/>
        </p:nvPicPr>
        <p:blipFill>
          <a:blip r:embed="rId2" cstate="print"/>
          <a:stretch>
            <a:fillRect/>
          </a:stretch>
        </p:blipFill>
        <p:spPr>
          <a:xfrm rot="0">
            <a:off x="3608401" y="2398492"/>
            <a:ext cx="667036" cy="664959"/>
          </a:xfrm>
          <a:prstGeom prst="rect"/>
          <a:noFill/>
          <a:ln w="12700" cmpd="sng" cap="flat">
            <a:noFill/>
            <a:prstDash val="solid"/>
            <a:miter/>
          </a:ln>
        </p:spPr>
      </p:pic>
      <p:pic>
        <p:nvPicPr>
          <p:cNvPr id="70" name="Images"/>
          <p:cNvPicPr>
            <a:picLocks noChangeAspect="1"/>
          </p:cNvPicPr>
          <p:nvPr/>
        </p:nvPicPr>
        <p:blipFill>
          <a:blip r:embed="rId3" cstate="print"/>
          <a:stretch>
            <a:fillRect/>
          </a:stretch>
        </p:blipFill>
        <p:spPr>
          <a:xfrm rot="0">
            <a:off x="2443615" y="2744916"/>
            <a:ext cx="750947" cy="300043"/>
          </a:xfrm>
          <a:prstGeom prst="rect"/>
          <a:noFill/>
          <a:ln w="12700" cmpd="sng" cap="flat">
            <a:noFill/>
            <a:prstDash val="solid"/>
            <a:miter/>
          </a:ln>
        </p:spPr>
      </p:pic>
      <p:pic>
        <p:nvPicPr>
          <p:cNvPr id="71" name="Images"/>
          <p:cNvPicPr>
            <a:picLocks noChangeAspect="1"/>
          </p:cNvPicPr>
          <p:nvPr/>
        </p:nvPicPr>
        <p:blipFill>
          <a:blip r:embed="rId4" cstate="print"/>
          <a:stretch>
            <a:fillRect/>
          </a:stretch>
        </p:blipFill>
        <p:spPr>
          <a:xfrm rot="0">
            <a:off x="1357777" y="2633428"/>
            <a:ext cx="570393" cy="429803"/>
          </a:xfrm>
          <a:prstGeom prst="rect"/>
          <a:noFill/>
          <a:ln w="12700" cmpd="sng" cap="flat">
            <a:noFill/>
            <a:prstDash val="solid"/>
            <a:miter/>
          </a:ln>
        </p:spPr>
      </p:pic>
      <p:pic>
        <p:nvPicPr>
          <p:cNvPr id="72" name="Images" descr="A white plate with a white border&#10;&#10;Description automatically generated"/>
          <p:cNvPicPr>
            <a:picLocks noChangeAspect="1"/>
          </p:cNvPicPr>
          <p:nvPr/>
        </p:nvPicPr>
        <p:blipFill>
          <a:blip r:embed="rId5" cstate="print"/>
          <a:stretch>
            <a:fillRect/>
          </a:stretch>
        </p:blipFill>
        <p:spPr>
          <a:xfrm rot="0">
            <a:off x="10316342" y="2372939"/>
            <a:ext cx="850778" cy="850777"/>
          </a:xfrm>
          <a:prstGeom prst="rect"/>
          <a:noFill/>
          <a:ln w="12700" cmpd="sng" cap="flat">
            <a:noFill/>
            <a:prstDash val="solid"/>
            <a:miter/>
          </a:ln>
        </p:spPr>
      </p:pic>
      <p:pic>
        <p:nvPicPr>
          <p:cNvPr id="73" name="Images" descr="A white mug with a handle&#10;&#10;Description automatically generated"/>
          <p:cNvPicPr>
            <a:picLocks noChangeAspect="1"/>
          </p:cNvPicPr>
          <p:nvPr/>
        </p:nvPicPr>
        <p:blipFill>
          <a:blip r:embed="rId6" cstate="print"/>
          <a:stretch>
            <a:fillRect/>
          </a:stretch>
        </p:blipFill>
        <p:spPr>
          <a:xfrm rot="0">
            <a:off x="8216741" y="2579607"/>
            <a:ext cx="669680" cy="669680"/>
          </a:xfrm>
          <a:prstGeom prst="rect"/>
          <a:noFill/>
          <a:ln w="12700" cmpd="sng" cap="flat">
            <a:noFill/>
            <a:prstDash val="solid"/>
            <a:miter/>
          </a:ln>
        </p:spPr>
      </p:pic>
      <p:sp>
        <p:nvSpPr>
          <p:cNvPr id="74" name="Rectangles"/>
          <p:cNvSpPr>
            <a:spLocks/>
          </p:cNvSpPr>
          <p:nvPr/>
        </p:nvSpPr>
        <p:spPr>
          <a:xfrm rot="0">
            <a:off x="10598401" y="1659621"/>
            <a:ext cx="125575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DRAFT IMAGES</a:t>
            </a:r>
            <a:endParaRPr lang="zh-CN" altLang="en-US" sz="1000" b="0" i="0" u="none" strike="noStrike" kern="1200" cap="none" spc="0" baseline="0">
              <a:solidFill>
                <a:srgbClr val="FF0000"/>
              </a:solidFill>
              <a:latin typeface="Arial" pitchFamily="0" charset="0"/>
              <a:ea typeface="Droid Sans" pitchFamily="0" charset="0"/>
              <a:cs typeface="Helvetica" pitchFamily="34" charset="0"/>
            </a:endParaRPr>
          </a:p>
        </p:txBody>
      </p:sp>
      <p:sp>
        <p:nvSpPr>
          <p:cNvPr id="75" name="Oval"/>
          <p:cNvSpPr>
            <a:spLocks noChangeAspect="1"/>
          </p:cNvSpPr>
          <p:nvPr/>
        </p:nvSpPr>
        <p:spPr>
          <a:xfrm rot="0">
            <a:off x="10598401" y="354354"/>
            <a:ext cx="1106235" cy="1106235"/>
          </a:xfrm>
          <a:prstGeom prst="ellipse"/>
          <a:solidFill>
            <a:schemeClr val="tx2"/>
          </a:solidFill>
          <a:ln w="25400" cmpd="sng" cap="flat">
            <a:noFill/>
            <a:prstDash val="solid"/>
            <a:round/>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br>
              <a:rPr lang="zh-CN" altLang="en-US" sz="900" b="0" i="0" u="none" strike="noStrike" kern="1200" cap="none" spc="0" baseline="0">
                <a:solidFill>
                  <a:schemeClr val="tx1"/>
                </a:solidFill>
                <a:latin typeface="Arial" pitchFamily="0" charset="0"/>
                <a:ea typeface="Droid Sans" pitchFamily="0" charset="0"/>
                <a:cs typeface="Arial" pitchFamily="0" charset="0"/>
              </a:rPr>
            </a:br>
            <a:r>
              <a:rPr lang="en-US" altLang="zh-CN" sz="900" b="0" i="0" u="none" strike="noStrike" kern="1200" cap="none" spc="0" baseline="0">
                <a:solidFill>
                  <a:schemeClr val="tx1"/>
                </a:solidFill>
                <a:latin typeface="Arial" pitchFamily="0" charset="0"/>
                <a:ea typeface="Droid Sans" pitchFamily="0" charset="0"/>
                <a:cs typeface="Arial" pitchFamily="0" charset="0"/>
              </a:rPr>
              <a:t>Seasonal*</a:t>
            </a:r>
            <a:endParaRPr lang="en-US" altLang="zh-CN" sz="900" b="0" i="0" u="none" strike="noStrike" kern="1200" cap="none" spc="0" baseline="0">
              <a:solidFill>
                <a:schemeClr val="tx1"/>
              </a:solidFill>
              <a:latin typeface="Arial" pitchFamily="0" charset="0"/>
              <a:ea typeface="Droid Sans" pitchFamily="0" charset="0"/>
              <a:cs typeface="Arial" pitchFamily="0" charset="0"/>
            </a:endParaRPr>
          </a:p>
          <a:p>
            <a:pPr marL="0" indent="0" algn="ctr">
              <a:lnSpc>
                <a:spcPct val="100000"/>
              </a:lnSpc>
              <a:spcBef>
                <a:spcPts val="0"/>
              </a:spcBef>
              <a:spcAft>
                <a:spcPts val="0"/>
              </a:spcAft>
              <a:buNone/>
            </a:pPr>
            <a:endParaRPr lang="zh-CN" altLang="en-US" sz="900" b="0" i="0" u="none" strike="noStrike" kern="1200" cap="none" spc="0" baseline="0">
              <a:solidFill>
                <a:schemeClr val="tx1"/>
              </a:solidFill>
              <a:latin typeface="Arial" pitchFamily="0" charset="0"/>
              <a:ea typeface="Droid Sans" pitchFamily="0" charset="0"/>
              <a:cs typeface="Arial" pitchFamily="0" charset="0"/>
            </a:endParaRPr>
          </a:p>
        </p:txBody>
      </p:sp>
      <p:pic>
        <p:nvPicPr>
          <p:cNvPr id="76" name="Images"/>
          <p:cNvPicPr>
            <a:picLocks noChangeAspect="1"/>
          </p:cNvPicPr>
          <p:nvPr/>
        </p:nvPicPr>
        <p:blipFill>
          <a:blip r:embed="rId7" cstate="print"/>
          <a:stretch>
            <a:fillRect/>
          </a:stretch>
        </p:blipFill>
        <p:spPr>
          <a:xfrm rot="0">
            <a:off x="4877406" y="2659487"/>
            <a:ext cx="577200" cy="450760"/>
          </a:xfrm>
          <a:prstGeom prst="rect"/>
          <a:noFill/>
          <a:ln w="12700" cmpd="sng" cap="flat">
            <a:noFill/>
            <a:prstDash val="solid"/>
            <a:miter/>
          </a:ln>
        </p:spPr>
      </p:pic>
      <p:pic>
        <p:nvPicPr>
          <p:cNvPr id="77" name="Images"/>
          <p:cNvPicPr>
            <a:picLocks noChangeAspect="1"/>
          </p:cNvPicPr>
          <p:nvPr/>
        </p:nvPicPr>
        <p:blipFill>
          <a:blip r:embed="rId8" cstate="print"/>
          <a:stretch>
            <a:fillRect/>
          </a:stretch>
        </p:blipFill>
        <p:spPr>
          <a:xfrm rot="0">
            <a:off x="5808372" y="2769053"/>
            <a:ext cx="746975" cy="341193"/>
          </a:xfrm>
          <a:prstGeom prst="rect"/>
          <a:noFill/>
          <a:ln w="12700" cmpd="sng" cap="flat">
            <a:noFill/>
            <a:prstDash val="solid"/>
            <a:miter/>
          </a:ln>
        </p:spPr>
      </p:pic>
      <p:pic>
        <p:nvPicPr>
          <p:cNvPr id="78" name="Images"/>
          <p:cNvPicPr>
            <a:picLocks noChangeAspect="1"/>
          </p:cNvPicPr>
          <p:nvPr/>
        </p:nvPicPr>
        <p:blipFill>
          <a:blip r:embed="rId9" cstate="print"/>
          <a:stretch>
            <a:fillRect/>
          </a:stretch>
        </p:blipFill>
        <p:spPr>
          <a:xfrm rot="0">
            <a:off x="6969394" y="2458074"/>
            <a:ext cx="661339" cy="645733"/>
          </a:xfrm>
          <a:prstGeom prst="rect"/>
          <a:noFill/>
          <a:ln w="12700" cmpd="sng" cap="flat">
            <a:noFill/>
            <a:prstDash val="solid"/>
            <a:miter/>
          </a:ln>
        </p:spPr>
      </p:pic>
    </p:spTree>
    <p:extLst>
      <p:ext uri="{BB962C8B-B14F-4D97-AF65-F5344CB8AC3E}">
        <p14:creationId xmlns:p14="http://schemas.microsoft.com/office/powerpoint/2010/main" val="513064340"/>
      </p:ext>
    </p:extLst>
  </p:cSld>
  <p:clrMapOvr>
    <a:masterClrMapping/>
  </p:clrMapOvr>
</p:sld>
</file>

<file path=ppt/slides/slide6.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82"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TEEMA spring-summer edition</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83" name="Text box"/>
          <p:cNvSpPr>
            <a:spLocks noGrp="1"/>
          </p:cNvSpPr>
          <p:nvPr>
            <p:ph type="body" idx="4294967295"/>
          </p:nvPr>
        </p:nvSpPr>
        <p:spPr>
          <a:xfrm rot="0">
            <a:off x="3091455" y="3640500"/>
            <a:ext cx="1407629"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ct val="20000"/>
              </a:spcBef>
              <a:spcAft>
                <a:spcPts val="0"/>
              </a:spcAft>
              <a:buNone/>
            </a:pPr>
            <a:r>
              <a:rPr lang="en-US" altLang="zh-CN" sz="1050" b="1" i="0" u="none" strike="noStrike" kern="200" cap="none" spc="0" baseline="0">
                <a:solidFill>
                  <a:schemeClr val="tx1"/>
                </a:solidFill>
                <a:latin typeface="Arial" pitchFamily="0" charset="0"/>
                <a:ea typeface="Droid Sans" pitchFamily="0" charset="0"/>
                <a:cs typeface="Lucida Sans"/>
              </a:rPr>
              <a:t>Table display</a:t>
            </a:r>
            <a:br>
              <a:rPr lang="zh-CN" altLang="en-US" sz="1050" b="0" i="0" u="none" strike="noStrike" kern="200" cap="none" spc="0" baseline="0">
                <a:solidFill>
                  <a:schemeClr val="tx1"/>
                </a:solidFill>
                <a:latin typeface="Arial" pitchFamily="0" charset="0"/>
                <a:ea typeface="Droid Sans" pitchFamily="0" charset="0"/>
                <a:cs typeface="Lucida Sans"/>
              </a:rPr>
            </a:br>
            <a:r>
              <a:rPr lang="en-US" altLang="zh-CN" sz="1050" b="0" i="0" u="none" strike="noStrike" kern="200" cap="none" spc="0" baseline="0">
                <a:solidFill>
                  <a:schemeClr val="tx1"/>
                </a:solidFill>
                <a:latin typeface="Arial" pitchFamily="0" charset="0"/>
                <a:ea typeface="Droid Sans" pitchFamily="0" charset="0"/>
                <a:cs typeface="Lucida Sans"/>
              </a:rPr>
              <a:t>24 mugs, 8 of each</a:t>
            </a:r>
            <a:endParaRPr lang="zh-CN" altLang="en-US" sz="1050" b="0" i="0" u="none" strike="noStrike" kern="200" cap="none" spc="0" baseline="0">
              <a:solidFill>
                <a:schemeClr val="tx1"/>
              </a:solidFill>
              <a:latin typeface="Arial" pitchFamily="0" charset="0"/>
              <a:ea typeface="Droid Sans" pitchFamily="0" charset="0"/>
              <a:cs typeface="Lucida Sans"/>
            </a:endParaRPr>
          </a:p>
        </p:txBody>
      </p:sp>
      <p:sp>
        <p:nvSpPr>
          <p:cNvPr id="84" name="Rectangles"/>
          <p:cNvSpPr>
            <a:spLocks/>
          </p:cNvSpPr>
          <p:nvPr/>
        </p:nvSpPr>
        <p:spPr>
          <a:xfrm rot="0">
            <a:off x="6455241" y="3635792"/>
            <a:ext cx="2376264" cy="618920"/>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00" b="1" i="0" u="none" strike="noStrike" kern="200" cap="none" spc="0" baseline="0">
                <a:solidFill>
                  <a:schemeClr val="tx1"/>
                </a:solidFill>
                <a:latin typeface="Arial" pitchFamily="0" charset="0"/>
                <a:ea typeface="Droid Sans" pitchFamily="0" charset="0"/>
                <a:cs typeface="Droid Sans" pitchFamily="0" charset="0"/>
              </a:rPr>
              <a:t>Floor pallet</a:t>
            </a:r>
            <a:br>
              <a:rPr lang="zh-CN" altLang="en-US" sz="1000" b="0" i="0" u="none" strike="noStrike" kern="200" cap="none" spc="0" baseline="0">
                <a:solidFill>
                  <a:schemeClr val="tx1"/>
                </a:solidFill>
                <a:latin typeface="Arial" pitchFamily="0" charset="0"/>
                <a:ea typeface="Droid Sans" pitchFamily="0" charset="0"/>
                <a:cs typeface="Droid Sans" pitchFamily="0" charset="0"/>
              </a:rPr>
            </a:br>
            <a:r>
              <a:rPr lang="en-US" altLang="zh-CN" sz="1000" b="0" i="0" u="none" strike="noStrike" kern="200" cap="none" spc="0" baseline="0">
                <a:solidFill>
                  <a:schemeClr val="tx1"/>
                </a:solidFill>
                <a:latin typeface="Arial" pitchFamily="0" charset="0"/>
                <a:ea typeface="Droid Sans" pitchFamily="0" charset="0"/>
                <a:cs typeface="Droid Sans" pitchFamily="0" charset="0"/>
              </a:rPr>
              <a:t>56 mugs (rose 18, l. lilac 20, sage 18)</a:t>
            </a:r>
            <a:br>
              <a:rPr lang="zh-CN" altLang="en-US" sz="1000" b="0" i="0" u="none" strike="noStrike" kern="200" cap="none" spc="0" baseline="0">
                <a:solidFill>
                  <a:schemeClr val="tx1"/>
                </a:solidFill>
                <a:latin typeface="Arial" pitchFamily="0" charset="0"/>
                <a:ea typeface="Droid Sans" pitchFamily="0" charset="0"/>
                <a:cs typeface="Droid Sans" pitchFamily="0" charset="0"/>
              </a:rPr>
            </a:br>
            <a:r>
              <a:rPr lang="en-US" altLang="zh-CN" sz="1000" b="0" i="0" u="none" strike="noStrike" kern="200" cap="none" spc="0" baseline="0">
                <a:solidFill>
                  <a:schemeClr val="tx1"/>
                </a:solidFill>
                <a:latin typeface="Arial" pitchFamily="0" charset="0"/>
                <a:ea typeface="Droid Sans" pitchFamily="0" charset="0"/>
                <a:cs typeface="Droid Sans" pitchFamily="0" charset="0"/>
              </a:rPr>
              <a:t>24 bowls (8+8+8)</a:t>
            </a:r>
            <a:endParaRPr lang="zh-CN" altLang="en-US" sz="100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85" name="Rectangles"/>
          <p:cNvSpPr>
            <a:spLocks/>
          </p:cNvSpPr>
          <p:nvPr/>
        </p:nvSpPr>
        <p:spPr>
          <a:xfrm rot="0">
            <a:off x="572101" y="4483724"/>
            <a:ext cx="3582682" cy="182022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 &amp; launch</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 3 – Finland only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7</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.3.-31.8.2025 as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season´s edition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Miminum order quantity total for FI market</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Table display 250 pieces</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Floor pallet 100 pieces</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 deadline for Finland 2nd of June 2024</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86" name="Rectangles"/>
          <p:cNvSpPr>
            <a:spLocks/>
          </p:cNvSpPr>
          <p:nvPr/>
        </p:nvSpPr>
        <p:spPr>
          <a:xfrm rot="0">
            <a:off x="4390157" y="4483724"/>
            <a:ext cx="3582682" cy="169640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Rose is a re-run from spring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-summer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2023 &amp; 2024</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 lilac &amp; sage are new colours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by Kaj Franck 1952</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Loose items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Dishwasher, microwave, freezer and oven safe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Vitroporcelain</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Thailand</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87" name="Rectangles"/>
          <p:cNvSpPr>
            <a:spLocks/>
          </p:cNvSpPr>
          <p:nvPr/>
        </p:nvSpPr>
        <p:spPr>
          <a:xfrm rot="0">
            <a:off x="8208213" y="4483724"/>
            <a:ext cx="3582682" cy="182022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this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Iconic</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Teema in soft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colour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pallet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catch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spring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and summer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mood</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Three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eye-catching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colours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are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made 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match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but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feel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free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combine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your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own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Teema collection, and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with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other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Iittala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seasonal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news.</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Bestseller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mugs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and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bowls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in in-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store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displays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maximize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visibility</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and 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promote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timely</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campaign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endParaRPr lang="zh-CN" altLang="en-US" sz="1000" b="0" i="0" u="none" strike="noStrike" kern="1200" cap="none" spc="0" baseline="0">
              <a:solidFill>
                <a:srgbClr val="000000"/>
              </a:solidFill>
              <a:latin typeface="Arial" pitchFamily="0" charset="0"/>
              <a:ea typeface="Droid Sans" pitchFamily="0" charset="0"/>
              <a:cs typeface="Helvetica" pitchFamily="34" charset="0"/>
            </a:endParaRPr>
          </a:p>
        </p:txBody>
      </p:sp>
      <p:pic>
        <p:nvPicPr>
          <p:cNvPr id="88" name="Images"/>
          <p:cNvPicPr>
            <a:picLocks noChangeAspect="1"/>
          </p:cNvPicPr>
          <p:nvPr/>
        </p:nvPicPr>
        <p:blipFill>
          <a:blip r:embed="rId1" cstate="print"/>
          <a:stretch>
            <a:fillRect/>
          </a:stretch>
        </p:blipFill>
        <p:spPr>
          <a:xfrm rot="0">
            <a:off x="8074246" y="2909413"/>
            <a:ext cx="567875" cy="429804"/>
          </a:xfrm>
          <a:prstGeom prst="rect"/>
          <a:noFill/>
          <a:ln w="12700" cmpd="sng" cap="flat">
            <a:noFill/>
            <a:prstDash val="solid"/>
            <a:miter/>
          </a:ln>
        </p:spPr>
      </p:pic>
      <p:pic>
        <p:nvPicPr>
          <p:cNvPr id="89" name="Images"/>
          <p:cNvPicPr>
            <a:picLocks noChangeAspect="1"/>
          </p:cNvPicPr>
          <p:nvPr/>
        </p:nvPicPr>
        <p:blipFill>
          <a:blip r:embed="rId2" cstate="print"/>
          <a:stretch>
            <a:fillRect/>
          </a:stretch>
        </p:blipFill>
        <p:spPr>
          <a:xfrm rot="0">
            <a:off x="8831505" y="3039174"/>
            <a:ext cx="742210" cy="300043"/>
          </a:xfrm>
          <a:prstGeom prst="rect"/>
          <a:noFill/>
          <a:ln w="12700" cmpd="sng" cap="flat">
            <a:noFill/>
            <a:prstDash val="solid"/>
            <a:miter/>
          </a:ln>
        </p:spPr>
      </p:pic>
      <p:sp>
        <p:nvSpPr>
          <p:cNvPr id="90" name="Oval"/>
          <p:cNvSpPr>
            <a:spLocks noChangeAspect="1"/>
          </p:cNvSpPr>
          <p:nvPr/>
        </p:nvSpPr>
        <p:spPr>
          <a:xfrm rot="0">
            <a:off x="10598401" y="354354"/>
            <a:ext cx="1106235" cy="1106235"/>
          </a:xfrm>
          <a:prstGeom prst="ellipse"/>
          <a:solidFill>
            <a:schemeClr val="tx2"/>
          </a:solidFill>
          <a:ln w="25400" cmpd="sng" cap="flat">
            <a:noFill/>
            <a:prstDash val="solid"/>
            <a:round/>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r>
              <a:rPr lang="en-US" altLang="zh-CN" sz="1200" b="0" i="0" u="none" strike="noStrike" kern="1200" cap="none" spc="0" baseline="0">
                <a:solidFill>
                  <a:schemeClr val="tx1"/>
                </a:solidFill>
                <a:latin typeface="Arial" pitchFamily="0" charset="0"/>
                <a:ea typeface="Droid Sans" pitchFamily="0" charset="0"/>
                <a:cs typeface="Arial" pitchFamily="0" charset="0"/>
              </a:rPr>
              <a:t>FI only</a:t>
            </a:r>
            <a:br>
              <a:rPr lang="zh-CN" altLang="en-US" sz="1200" b="0" i="0" u="none" strike="noStrike" kern="1200" cap="none" spc="0" baseline="0">
                <a:solidFill>
                  <a:schemeClr val="tx1"/>
                </a:solidFill>
                <a:latin typeface="Arial" pitchFamily="0" charset="0"/>
                <a:ea typeface="Droid Sans" pitchFamily="0" charset="0"/>
                <a:cs typeface="Arial" pitchFamily="0" charset="0"/>
              </a:rPr>
            </a:br>
            <a:r>
              <a:rPr lang="en-US" altLang="zh-CN" sz="1200" b="0" i="0" u="none" strike="noStrike" kern="1200" cap="none" spc="0" baseline="0">
                <a:solidFill>
                  <a:schemeClr val="tx1"/>
                </a:solidFill>
                <a:latin typeface="Arial" pitchFamily="0" charset="0"/>
                <a:ea typeface="Droid Sans" pitchFamily="0" charset="0"/>
                <a:cs typeface="Arial" pitchFamily="0" charset="0"/>
              </a:rPr>
              <a:t>Tier 3</a:t>
            </a:r>
            <a:endParaRPr lang="zh-CN" altLang="en-US" sz="1200" b="0" i="0" u="none" strike="noStrike" kern="1200" cap="none" spc="0" baseline="0">
              <a:solidFill>
                <a:schemeClr val="tx1"/>
              </a:solidFill>
              <a:latin typeface="Arial" pitchFamily="0" charset="0"/>
              <a:ea typeface="Droid Sans" pitchFamily="0" charset="0"/>
              <a:cs typeface="Arial" pitchFamily="0" charset="0"/>
            </a:endParaRPr>
          </a:p>
        </p:txBody>
      </p:sp>
      <p:pic>
        <p:nvPicPr>
          <p:cNvPr id="91" name="Images"/>
          <p:cNvPicPr>
            <a:picLocks noChangeAspect="1"/>
          </p:cNvPicPr>
          <p:nvPr/>
        </p:nvPicPr>
        <p:blipFill>
          <a:blip r:embed="rId3" cstate="print"/>
          <a:stretch>
            <a:fillRect/>
          </a:stretch>
        </p:blipFill>
        <p:spPr>
          <a:xfrm rot="0">
            <a:off x="8806356" y="1937765"/>
            <a:ext cx="792508" cy="316649"/>
          </a:xfrm>
          <a:prstGeom prst="rect"/>
          <a:noFill/>
          <a:ln w="12700" cmpd="sng" cap="flat">
            <a:noFill/>
            <a:prstDash val="solid"/>
            <a:miter/>
          </a:ln>
        </p:spPr>
      </p:pic>
      <p:pic>
        <p:nvPicPr>
          <p:cNvPr id="92" name="Images"/>
          <p:cNvPicPr>
            <a:picLocks noChangeAspect="1"/>
          </p:cNvPicPr>
          <p:nvPr/>
        </p:nvPicPr>
        <p:blipFill>
          <a:blip r:embed="rId4" cstate="print"/>
          <a:stretch>
            <a:fillRect/>
          </a:stretch>
        </p:blipFill>
        <p:spPr>
          <a:xfrm rot="0">
            <a:off x="8057133" y="1780946"/>
            <a:ext cx="602101" cy="453696"/>
          </a:xfrm>
          <a:prstGeom prst="rect"/>
          <a:noFill/>
          <a:ln w="12700" cmpd="sng" cap="flat">
            <a:noFill/>
            <a:prstDash val="solid"/>
            <a:miter/>
          </a:ln>
        </p:spPr>
      </p:pic>
      <p:pic>
        <p:nvPicPr>
          <p:cNvPr id="93" name="Images"/>
          <p:cNvPicPr>
            <a:picLocks noChangeAspect="1"/>
          </p:cNvPicPr>
          <p:nvPr/>
        </p:nvPicPr>
        <p:blipFill>
          <a:blip r:embed="rId5" cstate="print"/>
          <a:stretch>
            <a:fillRect/>
          </a:stretch>
        </p:blipFill>
        <p:spPr>
          <a:xfrm rot="0">
            <a:off x="4844117" y="2909413"/>
            <a:ext cx="567876" cy="429804"/>
          </a:xfrm>
          <a:prstGeom prst="rect"/>
          <a:noFill/>
          <a:ln w="12700" cmpd="sng" cap="flat">
            <a:noFill/>
            <a:prstDash val="solid"/>
            <a:miter/>
          </a:ln>
        </p:spPr>
      </p:pic>
      <p:pic>
        <p:nvPicPr>
          <p:cNvPr id="94" name="Images"/>
          <p:cNvPicPr>
            <a:picLocks noChangeAspect="1"/>
          </p:cNvPicPr>
          <p:nvPr/>
        </p:nvPicPr>
        <p:blipFill>
          <a:blip r:embed="rId6" cstate="print"/>
          <a:stretch>
            <a:fillRect/>
          </a:stretch>
        </p:blipFill>
        <p:spPr>
          <a:xfrm rot="0">
            <a:off x="4827005" y="1800719"/>
            <a:ext cx="602100" cy="453695"/>
          </a:xfrm>
          <a:prstGeom prst="rect"/>
          <a:noFill/>
          <a:ln w="12700" cmpd="sng" cap="flat">
            <a:noFill/>
            <a:prstDash val="solid"/>
            <a:miter/>
          </a:ln>
        </p:spPr>
      </p:pic>
      <p:sp>
        <p:nvSpPr>
          <p:cNvPr id="95" name="Rectangles"/>
          <p:cNvSpPr>
            <a:spLocks/>
          </p:cNvSpPr>
          <p:nvPr/>
        </p:nvSpPr>
        <p:spPr>
          <a:xfrm rot="0">
            <a:off x="10523639" y="2253087"/>
            <a:ext cx="1255757" cy="72009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DRAFT IMAGES</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Display look to be designed for the launch.</a:t>
            </a:r>
            <a:endParaRPr lang="zh-CN" altLang="en-US" sz="1000" b="0" i="0" u="none" strike="noStrike" kern="1200" cap="none" spc="0" baseline="0">
              <a:solidFill>
                <a:srgbClr val="FF0000"/>
              </a:solidFill>
              <a:latin typeface="Arial" pitchFamily="0" charset="0"/>
              <a:ea typeface="Droid Sans" pitchFamily="0" charset="0"/>
              <a:cs typeface="Helvetica" pitchFamily="34" charset="0"/>
            </a:endParaRPr>
          </a:p>
        </p:txBody>
      </p:sp>
      <p:pic>
        <p:nvPicPr>
          <p:cNvPr id="96" name="Images"/>
          <p:cNvPicPr>
            <a:picLocks noChangeAspect="1"/>
          </p:cNvPicPr>
          <p:nvPr/>
        </p:nvPicPr>
        <p:blipFill>
          <a:blip r:embed="rId7" cstate="print"/>
          <a:stretch>
            <a:fillRect/>
          </a:stretch>
        </p:blipFill>
        <p:spPr>
          <a:xfrm rot="0">
            <a:off x="6556296" y="1669359"/>
            <a:ext cx="1202254" cy="1800050"/>
          </a:xfrm>
          <a:prstGeom prst="rect"/>
          <a:noFill/>
          <a:ln w="12700" cmpd="sng" cap="flat">
            <a:noFill/>
            <a:prstDash val="solid"/>
            <a:miter/>
          </a:ln>
        </p:spPr>
      </p:pic>
      <p:pic>
        <p:nvPicPr>
          <p:cNvPr id="97" name="Images"/>
          <p:cNvPicPr>
            <a:picLocks noChangeAspect="1"/>
          </p:cNvPicPr>
          <p:nvPr/>
        </p:nvPicPr>
        <p:blipFill>
          <a:blip r:embed="rId8" cstate="print"/>
          <a:stretch>
            <a:fillRect/>
          </a:stretch>
        </p:blipFill>
        <p:spPr>
          <a:xfrm rot="0">
            <a:off x="3259028" y="2093108"/>
            <a:ext cx="1168078" cy="1158557"/>
          </a:xfrm>
          <a:prstGeom prst="rect"/>
          <a:noFill/>
          <a:ln w="12700" cmpd="sng" cap="flat">
            <a:noFill/>
            <a:prstDash val="solid"/>
            <a:miter/>
          </a:ln>
        </p:spPr>
      </p:pic>
      <p:sp>
        <p:nvSpPr>
          <p:cNvPr id="98" name="Oval"/>
          <p:cNvSpPr>
            <a:spLocks noChangeAspect="1"/>
          </p:cNvSpPr>
          <p:nvPr/>
        </p:nvSpPr>
        <p:spPr>
          <a:xfrm rot="0">
            <a:off x="9767507" y="354353"/>
            <a:ext cx="1106235" cy="1106234"/>
          </a:xfrm>
          <a:prstGeom prst="ellipse"/>
          <a:solidFill>
            <a:schemeClr val="tx2"/>
          </a:solidFill>
          <a:ln w="25400" cmpd="sng" cap="flat">
            <a:noFill/>
            <a:prstDash val="solid"/>
            <a:round/>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br>
              <a:rPr lang="zh-CN" altLang="en-US" sz="900" b="0" i="0" u="none" strike="noStrike" kern="1200" cap="none" spc="0" baseline="0">
                <a:solidFill>
                  <a:schemeClr val="tx1"/>
                </a:solidFill>
                <a:latin typeface="Arial" pitchFamily="0" charset="0"/>
                <a:ea typeface="Droid Sans" pitchFamily="0" charset="0"/>
                <a:cs typeface="Arial" pitchFamily="0" charset="0"/>
              </a:rPr>
            </a:br>
            <a:r>
              <a:rPr lang="en-US" altLang="zh-CN" sz="900" b="0" i="0" u="none" strike="noStrike" kern="1200" cap="none" spc="0" baseline="0">
                <a:solidFill>
                  <a:schemeClr val="tx1"/>
                </a:solidFill>
                <a:latin typeface="Arial" pitchFamily="0" charset="0"/>
                <a:ea typeface="Droid Sans" pitchFamily="0" charset="0"/>
                <a:cs typeface="Arial" pitchFamily="0" charset="0"/>
              </a:rPr>
              <a:t>Seasonal</a:t>
            </a:r>
            <a:endParaRPr lang="en-US" altLang="zh-CN" sz="900" b="0" i="0" u="none" strike="noStrike" kern="1200" cap="none" spc="0" baseline="0">
              <a:solidFill>
                <a:schemeClr val="tx1"/>
              </a:solidFill>
              <a:latin typeface="Arial" pitchFamily="0" charset="0"/>
              <a:ea typeface="Droid Sans" pitchFamily="0" charset="0"/>
              <a:cs typeface="Arial" pitchFamily="0" charset="0"/>
            </a:endParaRPr>
          </a:p>
          <a:p>
            <a:pPr marL="0" indent="0" algn="ctr">
              <a:lnSpc>
                <a:spcPct val="100000"/>
              </a:lnSpc>
              <a:spcBef>
                <a:spcPts val="0"/>
              </a:spcBef>
              <a:spcAft>
                <a:spcPts val="0"/>
              </a:spcAft>
              <a:buNone/>
            </a:pPr>
            <a:endParaRPr lang="zh-CN" altLang="en-US" sz="900" b="0" i="0" u="none" strike="noStrike" kern="1200" cap="none" spc="0" baseline="0">
              <a:solidFill>
                <a:schemeClr val="tx1"/>
              </a:solidFill>
              <a:latin typeface="Arial" pitchFamily="0" charset="0"/>
              <a:ea typeface="Droid Sans" pitchFamily="0" charset="0"/>
              <a:cs typeface="Arial" pitchFamily="0" charset="0"/>
            </a:endParaRPr>
          </a:p>
        </p:txBody>
      </p:sp>
      <p:pic>
        <p:nvPicPr>
          <p:cNvPr id="99" name="Images"/>
          <p:cNvPicPr>
            <a:picLocks noChangeAspect="1"/>
          </p:cNvPicPr>
          <p:nvPr/>
        </p:nvPicPr>
        <p:blipFill>
          <a:blip r:embed="rId9" cstate="print"/>
          <a:stretch>
            <a:fillRect/>
          </a:stretch>
        </p:blipFill>
        <p:spPr>
          <a:xfrm rot="0">
            <a:off x="4845208" y="2397196"/>
            <a:ext cx="583236" cy="455473"/>
          </a:xfrm>
          <a:prstGeom prst="rect"/>
          <a:noFill/>
          <a:ln w="12700" cmpd="sng" cap="flat">
            <a:noFill/>
            <a:prstDash val="solid"/>
            <a:miter/>
          </a:ln>
        </p:spPr>
      </p:pic>
      <p:pic>
        <p:nvPicPr>
          <p:cNvPr id="100" name="Images"/>
          <p:cNvPicPr>
            <a:picLocks noChangeAspect="1"/>
          </p:cNvPicPr>
          <p:nvPr/>
        </p:nvPicPr>
        <p:blipFill>
          <a:blip r:embed="rId10" cstate="print"/>
          <a:stretch>
            <a:fillRect/>
          </a:stretch>
        </p:blipFill>
        <p:spPr>
          <a:xfrm rot="0">
            <a:off x="8833453" y="2459865"/>
            <a:ext cx="761283" cy="347728"/>
          </a:xfrm>
          <a:prstGeom prst="rect"/>
          <a:noFill/>
          <a:ln w="12700" cmpd="sng" cap="flat">
            <a:noFill/>
            <a:prstDash val="solid"/>
            <a:miter/>
          </a:ln>
        </p:spPr>
      </p:pic>
      <p:pic>
        <p:nvPicPr>
          <p:cNvPr id="101" name="Images"/>
          <p:cNvPicPr>
            <a:picLocks noChangeAspect="1"/>
          </p:cNvPicPr>
          <p:nvPr/>
        </p:nvPicPr>
        <p:blipFill>
          <a:blip r:embed="rId11" cstate="print"/>
          <a:stretch>
            <a:fillRect/>
          </a:stretch>
        </p:blipFill>
        <p:spPr>
          <a:xfrm rot="0">
            <a:off x="8082098" y="2349973"/>
            <a:ext cx="583236" cy="455474"/>
          </a:xfrm>
          <a:prstGeom prst="rect"/>
          <a:noFill/>
          <a:ln w="12700" cmpd="sng" cap="flat">
            <a:noFill/>
            <a:prstDash val="solid"/>
            <a:miter/>
          </a:ln>
        </p:spPr>
      </p:pic>
    </p:spTree>
    <p:extLst>
      <p:ext uri="{BB962C8B-B14F-4D97-AF65-F5344CB8AC3E}">
        <p14:creationId xmlns:p14="http://schemas.microsoft.com/office/powerpoint/2010/main" val="910900404"/>
      </p:ext>
    </p:extLst>
  </p:cSld>
  <p:clrMapOvr>
    <a:masterClrMapping/>
  </p:clrMapOvr>
</p:sld>
</file>

<file path=ppt/slides/slide7.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05" name="Text box"/>
          <p:cNvSpPr>
            <a:spLocks noGrp="1"/>
          </p:cNvSpPr>
          <p:nvPr>
            <p:ph type="body" idx="4294967295"/>
          </p:nvPr>
        </p:nvSpPr>
        <p:spPr>
          <a:xfrm rot="0">
            <a:off x="407368" y="417147"/>
            <a:ext cx="11217275" cy="293132"/>
          </a:xfrm>
          <a:prstGeom prst="rect"/>
          <a:no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TEEMA</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106" name="Rectangles"/>
          <p:cNvSpPr>
            <a:spLocks/>
          </p:cNvSpPr>
          <p:nvPr/>
        </p:nvSpPr>
        <p:spPr>
          <a:xfrm rot="0">
            <a:off x="1189044" y="799230"/>
            <a:ext cx="2314913"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Tiers 1-3,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07" name="Rectangles"/>
          <p:cNvSpPr>
            <a:spLocks/>
          </p:cNvSpPr>
          <p:nvPr/>
        </p:nvSpPr>
        <p:spPr>
          <a:xfrm rot="0">
            <a:off x="8725574" y="3535097"/>
            <a:ext cx="2704421" cy="109156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00" b="1" i="0" u="none" strike="noStrike" kern="1200" cap="none" spc="0" baseline="0">
                <a:solidFill>
                  <a:schemeClr val="tx1"/>
                </a:solidFill>
                <a:latin typeface="Arial" pitchFamily="0" charset="0"/>
                <a:ea typeface="Droid Sans" pitchFamily="0" charset="0"/>
                <a:cs typeface="Arial" pitchFamily="0" charset="0"/>
              </a:rPr>
              <a:t>Seasonal</a:t>
            </a:r>
            <a:r>
              <a:rPr lang="en-US" altLang="zh-CN" sz="1000" b="1" i="0" u="none" strike="noStrike" kern="1200" cap="none" spc="0" baseline="0">
                <a:solidFill>
                  <a:schemeClr val="tx1"/>
                </a:solidFill>
                <a:latin typeface="Arial" pitchFamily="0" charset="0"/>
                <a:ea typeface="Droid Sans" pitchFamily="0" charset="0"/>
                <a:cs typeface="Arial" pitchFamily="0" charset="0"/>
              </a:rPr>
              <a:t> </a:t>
            </a:r>
            <a:r>
              <a:rPr lang="en-US" altLang="zh-CN" sz="1000" b="1" i="0" u="none" strike="noStrike" kern="1200" cap="none" spc="0" baseline="0">
                <a:solidFill>
                  <a:schemeClr val="tx1"/>
                </a:solidFill>
                <a:latin typeface="Arial" pitchFamily="0" charset="0"/>
                <a:ea typeface="Droid Sans" pitchFamily="0" charset="0"/>
                <a:cs typeface="Arial" pitchFamily="0" charset="0"/>
              </a:rPr>
              <a:t>colours</a:t>
            </a:r>
            <a:r>
              <a:rPr lang="en-US" altLang="zh-CN" sz="1000" b="1" i="0" u="none" strike="noStrike" kern="1200" cap="none" spc="0" baseline="0">
                <a:solidFill>
                  <a:schemeClr val="tx1"/>
                </a:solidFill>
                <a:latin typeface="Arial" pitchFamily="0" charset="0"/>
                <a:ea typeface="Droid Sans" pitchFamily="0" charset="0"/>
                <a:cs typeface="Arial" pitchFamily="0" charset="0"/>
              </a:rPr>
              <a:t> SS 2025 </a:t>
            </a:r>
            <a:r>
              <a:rPr lang="en-US" altLang="zh-CN" sz="1000" b="1" i="0" u="none" strike="noStrike" kern="1200" cap="none" spc="0" baseline="0">
                <a:solidFill>
                  <a:schemeClr val="tx1"/>
                </a:solidFill>
                <a:latin typeface="Arial" pitchFamily="0" charset="0"/>
                <a:ea typeface="Droid Sans" pitchFamily="0" charset="0"/>
                <a:cs typeface="Arial" pitchFamily="0" charset="0"/>
              </a:rPr>
              <a:t>seasonal</a:t>
            </a:r>
            <a:br>
              <a:rPr lang="zh-CN" altLang="en-US" sz="1000" b="1" i="0" u="none" strike="noStrike" kern="1200" cap="none" spc="0" baseline="0">
                <a:solidFill>
                  <a:schemeClr val="tx1"/>
                </a:solidFill>
                <a:latin typeface="Arial" pitchFamily="0" charset="0"/>
                <a:ea typeface="Droid Sans" pitchFamily="0" charset="0"/>
                <a:cs typeface="Arial" pitchFamily="0" charset="0"/>
              </a:rPr>
            </a:br>
            <a:r>
              <a:rPr lang="en-US" altLang="zh-CN" sz="1000" b="1" i="0" u="none" strike="noStrike" kern="1200" cap="none" spc="0" baseline="0">
                <a:solidFill>
                  <a:schemeClr val="tx1"/>
                </a:solidFill>
                <a:latin typeface="Arial" pitchFamily="0" charset="0"/>
                <a:ea typeface="Droid Sans" pitchFamily="0" charset="0"/>
                <a:cs typeface="Arial" pitchFamily="0" charset="0"/>
              </a:rPr>
              <a:t>DTC + tiers 1-3</a:t>
            </a:r>
            <a:br>
              <a:rPr lang="zh-CN" altLang="en-US" sz="1000" b="1" i="0" u="none" strike="noStrike" kern="1200" cap="none" spc="0" baseline="0">
                <a:solidFill>
                  <a:schemeClr val="tx1"/>
                </a:solidFill>
                <a:latin typeface="Arial" pitchFamily="0" charset="0"/>
                <a:ea typeface="Droid Sans" pitchFamily="0" charset="0"/>
                <a:cs typeface="Arial" pitchFamily="0" charset="0"/>
              </a:rPr>
            </a:br>
            <a:br>
              <a:rPr lang="zh-CN" altLang="en-US" sz="1000" b="1" i="0" u="none" strike="noStrike" kern="1200" cap="none" spc="0" baseline="0">
                <a:solidFill>
                  <a:schemeClr val="tx1"/>
                </a:solidFill>
                <a:latin typeface="Arial" pitchFamily="0" charset="0"/>
                <a:ea typeface="Droid Sans" pitchFamily="0" charset="0"/>
                <a:cs typeface="Arial" pitchFamily="0" charset="0"/>
              </a:rPr>
            </a:br>
            <a:br>
              <a:rPr lang="zh-CN" altLang="en-US" sz="1000" b="1" i="0" u="none" strike="noStrike" kern="1200" cap="none" spc="0" baseline="0">
                <a:solidFill>
                  <a:schemeClr val="tx1"/>
                </a:solidFill>
                <a:latin typeface="Arial" pitchFamily="0" charset="0"/>
                <a:ea typeface="Droid Sans" pitchFamily="0" charset="0"/>
                <a:cs typeface="Arial" pitchFamily="0" charset="0"/>
              </a:rPr>
            </a:br>
            <a:br>
              <a:rPr lang="zh-CN" altLang="en-US" sz="1000" b="1" i="0" u="none" strike="noStrike" kern="1200" cap="none" spc="0" baseline="0">
                <a:solidFill>
                  <a:schemeClr val="tx1"/>
                </a:solidFill>
                <a:latin typeface="Arial" pitchFamily="0" charset="0"/>
                <a:ea typeface="Droid Sans" pitchFamily="0" charset="0"/>
                <a:cs typeface="Arial" pitchFamily="0" charset="0"/>
              </a:rPr>
            </a:br>
            <a:br>
              <a:rPr lang="zh-CN" altLang="en-US" sz="1000" b="1" i="0" u="none" strike="noStrike" kern="1200" cap="none" spc="0" baseline="0">
                <a:solidFill>
                  <a:schemeClr val="tx1"/>
                </a:solidFill>
                <a:latin typeface="Arial" pitchFamily="0" charset="0"/>
                <a:ea typeface="Droid Sans" pitchFamily="0" charset="0"/>
                <a:cs typeface="Arial" pitchFamily="0" charset="0"/>
              </a:rPr>
            </a:br>
            <a:endParaRPr lang="zh-CN" altLang="en-US" sz="1000" b="1" i="0" u="none" strike="noStrike" kern="1200" cap="none" spc="0" baseline="0">
              <a:solidFill>
                <a:srgbClr val="000000"/>
              </a:solidFill>
              <a:latin typeface="Arial" pitchFamily="0" charset="0"/>
              <a:ea typeface="Droid Sans" pitchFamily="0" charset="0"/>
              <a:cs typeface="Helvetica Neue" pitchFamily="0" charset="0"/>
            </a:endParaRPr>
          </a:p>
        </p:txBody>
      </p:sp>
      <p:pic>
        <p:nvPicPr>
          <p:cNvPr id="108" name="Images"/>
          <p:cNvPicPr>
            <a:picLocks noChangeAspect="1"/>
          </p:cNvPicPr>
          <p:nvPr/>
        </p:nvPicPr>
        <p:blipFill>
          <a:blip r:embed="rId1" cstate="print"/>
          <a:stretch>
            <a:fillRect/>
          </a:stretch>
        </p:blipFill>
        <p:spPr>
          <a:xfrm rot="0">
            <a:off x="1202087" y="1131701"/>
            <a:ext cx="566947" cy="565698"/>
          </a:xfrm>
          <a:prstGeom prst="rect"/>
          <a:noFill/>
          <a:ln w="1" cmpd="sng" cap="flat">
            <a:noFill/>
            <a:prstDash val="solid"/>
            <a:miter/>
          </a:ln>
        </p:spPr>
      </p:pic>
      <p:pic>
        <p:nvPicPr>
          <p:cNvPr id="109" name="Images"/>
          <p:cNvPicPr>
            <a:picLocks noChangeAspect="1"/>
          </p:cNvPicPr>
          <p:nvPr/>
        </p:nvPicPr>
        <p:blipFill>
          <a:blip r:embed="rId2" cstate="print"/>
          <a:stretch>
            <a:fillRect/>
          </a:stretch>
        </p:blipFill>
        <p:spPr>
          <a:xfrm rot="0">
            <a:off x="1135496" y="2983698"/>
            <a:ext cx="644531" cy="585909"/>
          </a:xfrm>
          <a:prstGeom prst="rect"/>
          <a:noFill/>
          <a:ln w="1" cmpd="sng" cap="flat">
            <a:noFill/>
            <a:prstDash val="solid"/>
            <a:miter/>
          </a:ln>
        </p:spPr>
      </p:pic>
      <p:pic>
        <p:nvPicPr>
          <p:cNvPr id="110" name="Images"/>
          <p:cNvPicPr>
            <a:picLocks noChangeAspect="1"/>
          </p:cNvPicPr>
          <p:nvPr/>
        </p:nvPicPr>
        <p:blipFill>
          <a:blip r:embed="rId3" cstate="print"/>
          <a:stretch>
            <a:fillRect/>
          </a:stretch>
        </p:blipFill>
        <p:spPr>
          <a:xfrm rot="0">
            <a:off x="1151724" y="3641616"/>
            <a:ext cx="657103" cy="592362"/>
          </a:xfrm>
          <a:prstGeom prst="rect"/>
          <a:noFill/>
          <a:ln w="12700" cmpd="sng" cap="flat">
            <a:noFill/>
            <a:prstDash val="solid"/>
            <a:miter/>
          </a:ln>
        </p:spPr>
      </p:pic>
      <p:pic>
        <p:nvPicPr>
          <p:cNvPr id="111" name="Images"/>
          <p:cNvPicPr>
            <a:picLocks noChangeAspect="1"/>
          </p:cNvPicPr>
          <p:nvPr/>
        </p:nvPicPr>
        <p:blipFill>
          <a:blip r:embed="rId4" cstate="print"/>
          <a:stretch>
            <a:fillRect/>
          </a:stretch>
        </p:blipFill>
        <p:spPr>
          <a:xfrm rot="0">
            <a:off x="1186632" y="5441816"/>
            <a:ext cx="588099" cy="578379"/>
          </a:xfrm>
          <a:prstGeom prst="rect"/>
          <a:noFill/>
          <a:ln w="12700" cmpd="sng" cap="flat">
            <a:noFill/>
            <a:prstDash val="solid"/>
            <a:miter/>
          </a:ln>
        </p:spPr>
      </p:pic>
      <p:pic>
        <p:nvPicPr>
          <p:cNvPr id="112" name="Images"/>
          <p:cNvPicPr>
            <a:picLocks noChangeAspect="1"/>
          </p:cNvPicPr>
          <p:nvPr/>
        </p:nvPicPr>
        <p:blipFill>
          <a:blip r:embed="rId5" cstate="print"/>
          <a:stretch>
            <a:fillRect/>
          </a:stretch>
        </p:blipFill>
        <p:spPr>
          <a:xfrm rot="0">
            <a:off x="1202087" y="2345472"/>
            <a:ext cx="567971" cy="556971"/>
          </a:xfrm>
          <a:prstGeom prst="rect"/>
          <a:noFill/>
          <a:ln w="12700" cmpd="sng" cap="flat">
            <a:noFill/>
            <a:prstDash val="solid"/>
            <a:miter/>
          </a:ln>
        </p:spPr>
      </p:pic>
      <p:pic>
        <p:nvPicPr>
          <p:cNvPr id="113" name="Images"/>
          <p:cNvPicPr>
            <a:picLocks noChangeAspect="1"/>
          </p:cNvPicPr>
          <p:nvPr/>
        </p:nvPicPr>
        <p:blipFill>
          <a:blip r:embed="rId6" cstate="print"/>
          <a:stretch>
            <a:fillRect/>
          </a:stretch>
        </p:blipFill>
        <p:spPr>
          <a:xfrm rot="0">
            <a:off x="1202087" y="1724426"/>
            <a:ext cx="567971" cy="549038"/>
          </a:xfrm>
          <a:prstGeom prst="rect"/>
          <a:noFill/>
          <a:ln w="12700" cmpd="sng" cap="flat">
            <a:noFill/>
            <a:prstDash val="solid"/>
            <a:miter/>
          </a:ln>
        </p:spPr>
      </p:pic>
      <p:pic>
        <p:nvPicPr>
          <p:cNvPr id="114" name="Images"/>
          <p:cNvPicPr>
            <a:picLocks noChangeAspect="1"/>
          </p:cNvPicPr>
          <p:nvPr/>
        </p:nvPicPr>
        <p:blipFill>
          <a:blip r:embed="rId7" cstate="print"/>
          <a:stretch>
            <a:fillRect/>
          </a:stretch>
        </p:blipFill>
        <p:spPr>
          <a:xfrm rot="0">
            <a:off x="1841154" y="2375506"/>
            <a:ext cx="543675" cy="526937"/>
          </a:xfrm>
          <a:prstGeom prst="rect"/>
          <a:noFill/>
          <a:ln w="12700" cmpd="sng" cap="flat">
            <a:noFill/>
            <a:prstDash val="solid"/>
            <a:miter/>
          </a:ln>
        </p:spPr>
      </p:pic>
      <p:pic>
        <p:nvPicPr>
          <p:cNvPr id="115" name="Images"/>
          <p:cNvPicPr>
            <a:picLocks noChangeAspect="1"/>
          </p:cNvPicPr>
          <p:nvPr/>
        </p:nvPicPr>
        <p:blipFill>
          <a:blip r:embed="rId8" cstate="print"/>
          <a:stretch>
            <a:fillRect/>
          </a:stretch>
        </p:blipFill>
        <p:spPr>
          <a:xfrm rot="0">
            <a:off x="1845446" y="1745695"/>
            <a:ext cx="535091" cy="527768"/>
          </a:xfrm>
          <a:prstGeom prst="rect"/>
          <a:noFill/>
          <a:ln w="12700" cmpd="sng" cap="flat">
            <a:noFill/>
            <a:prstDash val="solid"/>
            <a:miter/>
          </a:ln>
        </p:spPr>
      </p:pic>
      <p:pic>
        <p:nvPicPr>
          <p:cNvPr id="116" name="Images"/>
          <p:cNvPicPr>
            <a:picLocks noChangeAspect="1"/>
          </p:cNvPicPr>
          <p:nvPr/>
        </p:nvPicPr>
        <p:blipFill>
          <a:blip r:embed="rId9" cstate="print"/>
          <a:stretch>
            <a:fillRect/>
          </a:stretch>
        </p:blipFill>
        <p:spPr>
          <a:xfrm rot="0">
            <a:off x="1825415" y="3041459"/>
            <a:ext cx="543675" cy="528148"/>
          </a:xfrm>
          <a:prstGeom prst="rect"/>
          <a:noFill/>
          <a:ln w="1" cmpd="sng" cap="flat">
            <a:noFill/>
            <a:prstDash val="solid"/>
            <a:miter/>
          </a:ln>
        </p:spPr>
      </p:pic>
      <p:pic>
        <p:nvPicPr>
          <p:cNvPr id="117" name="Images"/>
          <p:cNvPicPr>
            <a:picLocks noChangeAspect="1"/>
          </p:cNvPicPr>
          <p:nvPr/>
        </p:nvPicPr>
        <p:blipFill>
          <a:blip r:embed="rId10" cstate="print"/>
          <a:stretch>
            <a:fillRect/>
          </a:stretch>
        </p:blipFill>
        <p:spPr>
          <a:xfrm rot="0">
            <a:off x="2391417" y="3745378"/>
            <a:ext cx="529667" cy="515143"/>
          </a:xfrm>
          <a:prstGeom prst="rect"/>
          <a:noFill/>
          <a:ln w="12700" cmpd="sng" cap="flat">
            <a:noFill/>
            <a:prstDash val="solid"/>
            <a:miter/>
          </a:ln>
        </p:spPr>
      </p:pic>
      <p:pic>
        <p:nvPicPr>
          <p:cNvPr id="118" name="Images"/>
          <p:cNvPicPr>
            <a:picLocks noChangeAspect="1"/>
          </p:cNvPicPr>
          <p:nvPr/>
        </p:nvPicPr>
        <p:blipFill>
          <a:blip r:embed="rId11" cstate="print"/>
          <a:stretch>
            <a:fillRect/>
          </a:stretch>
        </p:blipFill>
        <p:spPr>
          <a:xfrm rot="0">
            <a:off x="2465731" y="1832082"/>
            <a:ext cx="455657" cy="441382"/>
          </a:xfrm>
          <a:prstGeom prst="rect"/>
          <a:noFill/>
          <a:ln w="12700" cmpd="sng" cap="flat">
            <a:noFill/>
            <a:prstDash val="solid"/>
            <a:miter/>
          </a:ln>
        </p:spPr>
      </p:pic>
      <p:pic>
        <p:nvPicPr>
          <p:cNvPr id="119" name="Images"/>
          <p:cNvPicPr>
            <a:picLocks noChangeAspect="1"/>
          </p:cNvPicPr>
          <p:nvPr/>
        </p:nvPicPr>
        <p:blipFill>
          <a:blip r:embed="rId12" cstate="print"/>
          <a:stretch>
            <a:fillRect/>
          </a:stretch>
        </p:blipFill>
        <p:spPr>
          <a:xfrm rot="0">
            <a:off x="3415295" y="1889480"/>
            <a:ext cx="398408" cy="391064"/>
          </a:xfrm>
          <a:prstGeom prst="rect"/>
          <a:noFill/>
          <a:ln w="12700" cmpd="sng" cap="flat">
            <a:noFill/>
            <a:prstDash val="solid"/>
            <a:miter/>
          </a:ln>
        </p:spPr>
      </p:pic>
      <p:pic>
        <p:nvPicPr>
          <p:cNvPr id="120" name="Images"/>
          <p:cNvPicPr>
            <a:picLocks noChangeAspect="1"/>
          </p:cNvPicPr>
          <p:nvPr/>
        </p:nvPicPr>
        <p:blipFill>
          <a:blip r:embed="rId13" cstate="print"/>
          <a:stretch>
            <a:fillRect/>
          </a:stretch>
        </p:blipFill>
        <p:spPr>
          <a:xfrm rot="0">
            <a:off x="2437756" y="2431670"/>
            <a:ext cx="487733" cy="470772"/>
          </a:xfrm>
          <a:prstGeom prst="rect"/>
          <a:noFill/>
          <a:ln w="12700" cmpd="sng" cap="flat">
            <a:noFill/>
            <a:prstDash val="solid"/>
            <a:miter/>
          </a:ln>
        </p:spPr>
      </p:pic>
      <p:pic>
        <p:nvPicPr>
          <p:cNvPr id="121" name="Images"/>
          <p:cNvPicPr>
            <a:picLocks noChangeAspect="1"/>
          </p:cNvPicPr>
          <p:nvPr/>
        </p:nvPicPr>
        <p:blipFill>
          <a:blip r:embed="rId14" cstate="print"/>
          <a:stretch>
            <a:fillRect/>
          </a:stretch>
        </p:blipFill>
        <p:spPr>
          <a:xfrm rot="0">
            <a:off x="3435229" y="2511675"/>
            <a:ext cx="403547" cy="397849"/>
          </a:xfrm>
          <a:prstGeom prst="rect"/>
          <a:noFill/>
          <a:ln w="12700" cmpd="sng" cap="flat">
            <a:noFill/>
            <a:prstDash val="solid"/>
            <a:miter/>
          </a:ln>
        </p:spPr>
      </p:pic>
      <p:pic>
        <p:nvPicPr>
          <p:cNvPr id="122" name="Images"/>
          <p:cNvPicPr>
            <a:picLocks noChangeAspect="1"/>
          </p:cNvPicPr>
          <p:nvPr/>
        </p:nvPicPr>
        <p:blipFill>
          <a:blip r:embed="rId15" cstate="print"/>
          <a:stretch>
            <a:fillRect/>
          </a:stretch>
        </p:blipFill>
        <p:spPr>
          <a:xfrm rot="0">
            <a:off x="3400066" y="3181947"/>
            <a:ext cx="426425" cy="387641"/>
          </a:xfrm>
          <a:prstGeom prst="rect"/>
          <a:noFill/>
          <a:ln w="1" cmpd="sng" cap="flat">
            <a:noFill/>
            <a:prstDash val="solid"/>
            <a:miter/>
          </a:ln>
        </p:spPr>
      </p:pic>
      <p:pic>
        <p:nvPicPr>
          <p:cNvPr id="123" name="Images"/>
          <p:cNvPicPr>
            <a:picLocks noChangeAspect="1"/>
          </p:cNvPicPr>
          <p:nvPr/>
        </p:nvPicPr>
        <p:blipFill>
          <a:blip r:embed="rId16" cstate="print"/>
          <a:stretch>
            <a:fillRect/>
          </a:stretch>
        </p:blipFill>
        <p:spPr>
          <a:xfrm rot="0">
            <a:off x="2406305" y="3098103"/>
            <a:ext cx="488418" cy="470773"/>
          </a:xfrm>
          <a:prstGeom prst="rect"/>
          <a:noFill/>
          <a:ln w="1" cmpd="sng" cap="flat">
            <a:noFill/>
            <a:prstDash val="solid"/>
            <a:miter/>
          </a:ln>
        </p:spPr>
      </p:pic>
      <p:pic>
        <p:nvPicPr>
          <p:cNvPr id="124" name="Images"/>
          <p:cNvPicPr>
            <a:picLocks noChangeAspect="1"/>
          </p:cNvPicPr>
          <p:nvPr/>
        </p:nvPicPr>
        <p:blipFill>
          <a:blip r:embed="rId17" cstate="print"/>
          <a:stretch>
            <a:fillRect/>
          </a:stretch>
        </p:blipFill>
        <p:spPr>
          <a:xfrm rot="0">
            <a:off x="4240814" y="2489951"/>
            <a:ext cx="411096" cy="419572"/>
          </a:xfrm>
          <a:prstGeom prst="rect"/>
          <a:noFill/>
          <a:ln w="12700" cmpd="sng" cap="flat">
            <a:noFill/>
            <a:prstDash val="solid"/>
            <a:miter/>
          </a:ln>
        </p:spPr>
      </p:pic>
      <p:pic>
        <p:nvPicPr>
          <p:cNvPr id="125" name="Images" descr="A picture containing white, black, sign, small&#10;&#10;Description automatically generated"/>
          <p:cNvPicPr>
            <a:picLocks noChangeAspect="1"/>
          </p:cNvPicPr>
          <p:nvPr/>
        </p:nvPicPr>
        <p:blipFill>
          <a:blip r:embed="rId18" cstate="print"/>
          <a:stretch>
            <a:fillRect/>
          </a:stretch>
        </p:blipFill>
        <p:spPr>
          <a:xfrm rot="0">
            <a:off x="4248617" y="3189048"/>
            <a:ext cx="379594" cy="387641"/>
          </a:xfrm>
          <a:prstGeom prst="rect"/>
          <a:noFill/>
          <a:ln w="12700" cmpd="sng" cap="flat">
            <a:noFill/>
            <a:prstDash val="solid"/>
            <a:miter/>
          </a:ln>
        </p:spPr>
      </p:pic>
      <p:pic>
        <p:nvPicPr>
          <p:cNvPr id="126" name="Images"/>
          <p:cNvPicPr>
            <a:picLocks noChangeAspect="1"/>
          </p:cNvPicPr>
          <p:nvPr/>
        </p:nvPicPr>
        <p:blipFill>
          <a:blip r:embed="rId19" cstate="print"/>
          <a:stretch>
            <a:fillRect/>
          </a:stretch>
        </p:blipFill>
        <p:spPr>
          <a:xfrm rot="0">
            <a:off x="1837040" y="1152130"/>
            <a:ext cx="551902" cy="545270"/>
          </a:xfrm>
          <a:prstGeom prst="rect"/>
          <a:noFill/>
          <a:ln w="1" cmpd="sng" cap="flat">
            <a:noFill/>
            <a:prstDash val="solid"/>
            <a:miter/>
          </a:ln>
        </p:spPr>
      </p:pic>
      <p:pic>
        <p:nvPicPr>
          <p:cNvPr id="127" name="Images"/>
          <p:cNvPicPr>
            <a:picLocks noChangeAspect="1"/>
          </p:cNvPicPr>
          <p:nvPr/>
        </p:nvPicPr>
        <p:blipFill>
          <a:blip r:embed="rId20" cstate="print"/>
          <a:stretch>
            <a:fillRect/>
          </a:stretch>
        </p:blipFill>
        <p:spPr>
          <a:xfrm rot="0">
            <a:off x="2449692" y="1246066"/>
            <a:ext cx="487733" cy="451334"/>
          </a:xfrm>
          <a:prstGeom prst="rect"/>
          <a:noFill/>
          <a:ln w="1" cmpd="sng" cap="flat">
            <a:noFill/>
            <a:prstDash val="solid"/>
            <a:miter/>
          </a:ln>
        </p:spPr>
      </p:pic>
      <p:pic>
        <p:nvPicPr>
          <p:cNvPr id="128" name="Images"/>
          <p:cNvPicPr>
            <a:picLocks noChangeAspect="1"/>
          </p:cNvPicPr>
          <p:nvPr/>
        </p:nvPicPr>
        <p:blipFill>
          <a:blip r:embed="rId21" cstate="print"/>
          <a:stretch>
            <a:fillRect/>
          </a:stretch>
        </p:blipFill>
        <p:spPr>
          <a:xfrm rot="0">
            <a:off x="3409960" y="1311315"/>
            <a:ext cx="388431" cy="378692"/>
          </a:xfrm>
          <a:prstGeom prst="rect"/>
          <a:noFill/>
          <a:ln w="1" cmpd="sng" cap="flat">
            <a:noFill/>
            <a:prstDash val="solid"/>
            <a:miter/>
          </a:ln>
        </p:spPr>
      </p:pic>
      <p:pic>
        <p:nvPicPr>
          <p:cNvPr id="129" name="Images"/>
          <p:cNvPicPr>
            <a:picLocks noChangeAspect="1"/>
          </p:cNvPicPr>
          <p:nvPr/>
        </p:nvPicPr>
        <p:blipFill>
          <a:blip r:embed="rId22" cstate="print"/>
          <a:stretch>
            <a:fillRect/>
          </a:stretch>
        </p:blipFill>
        <p:spPr>
          <a:xfrm rot="0">
            <a:off x="4246829" y="1894781"/>
            <a:ext cx="399066" cy="385764"/>
          </a:xfrm>
          <a:prstGeom prst="rect"/>
          <a:noFill/>
          <a:ln w="12700" cmpd="sng" cap="flat">
            <a:noFill/>
            <a:prstDash val="solid"/>
            <a:miter/>
          </a:ln>
        </p:spPr>
      </p:pic>
      <p:pic>
        <p:nvPicPr>
          <p:cNvPr id="130" name="Images"/>
          <p:cNvPicPr>
            <a:picLocks noChangeAspect="1"/>
          </p:cNvPicPr>
          <p:nvPr/>
        </p:nvPicPr>
        <p:blipFill>
          <a:blip r:embed="rId23" cstate="print"/>
          <a:stretch>
            <a:fillRect/>
          </a:stretch>
        </p:blipFill>
        <p:spPr>
          <a:xfrm rot="0">
            <a:off x="4252147" y="1315560"/>
            <a:ext cx="388431" cy="388921"/>
          </a:xfrm>
          <a:prstGeom prst="rect"/>
          <a:noFill/>
          <a:ln w="1" cmpd="sng" cap="flat">
            <a:noFill/>
            <a:prstDash val="solid"/>
            <a:miter/>
          </a:ln>
        </p:spPr>
      </p:pic>
      <p:pic>
        <p:nvPicPr>
          <p:cNvPr id="131" name="Images"/>
          <p:cNvPicPr>
            <a:picLocks noChangeAspect="1"/>
          </p:cNvPicPr>
          <p:nvPr/>
        </p:nvPicPr>
        <p:blipFill>
          <a:blip r:embed="rId24" cstate="print"/>
          <a:stretch>
            <a:fillRect/>
          </a:stretch>
        </p:blipFill>
        <p:spPr>
          <a:xfrm rot="0">
            <a:off x="2917713" y="5596443"/>
            <a:ext cx="391981" cy="423751"/>
          </a:xfrm>
          <a:prstGeom prst="rect"/>
          <a:noFill/>
          <a:ln w="12700" cmpd="sng" cap="flat">
            <a:noFill/>
            <a:prstDash val="solid"/>
            <a:miter/>
          </a:ln>
        </p:spPr>
      </p:pic>
      <p:pic>
        <p:nvPicPr>
          <p:cNvPr id="132" name="Images"/>
          <p:cNvPicPr>
            <a:picLocks noChangeAspect="1"/>
          </p:cNvPicPr>
          <p:nvPr/>
        </p:nvPicPr>
        <p:blipFill>
          <a:blip r:embed="rId25" cstate="print"/>
          <a:stretch>
            <a:fillRect/>
          </a:stretch>
        </p:blipFill>
        <p:spPr>
          <a:xfrm rot="0">
            <a:off x="2393497" y="5540990"/>
            <a:ext cx="505341" cy="479204"/>
          </a:xfrm>
          <a:prstGeom prst="rect"/>
          <a:noFill/>
          <a:ln w="12700" cmpd="sng" cap="flat">
            <a:noFill/>
            <a:prstDash val="solid"/>
            <a:miter/>
          </a:ln>
        </p:spPr>
      </p:pic>
      <p:pic>
        <p:nvPicPr>
          <p:cNvPr id="133" name="Images"/>
          <p:cNvPicPr>
            <a:picLocks noChangeAspect="1"/>
          </p:cNvPicPr>
          <p:nvPr/>
        </p:nvPicPr>
        <p:blipFill>
          <a:blip r:embed="rId26" cstate="print"/>
          <a:stretch>
            <a:fillRect/>
          </a:stretch>
        </p:blipFill>
        <p:spPr>
          <a:xfrm rot="0">
            <a:off x="4746882" y="1520121"/>
            <a:ext cx="596974" cy="184360"/>
          </a:xfrm>
          <a:prstGeom prst="rect"/>
          <a:noFill/>
          <a:ln w="1" cmpd="sng" cap="flat">
            <a:noFill/>
            <a:prstDash val="solid"/>
            <a:miter/>
          </a:ln>
        </p:spPr>
      </p:pic>
      <p:pic>
        <p:nvPicPr>
          <p:cNvPr id="134" name="Images"/>
          <p:cNvPicPr>
            <a:picLocks noChangeAspect="1"/>
          </p:cNvPicPr>
          <p:nvPr/>
        </p:nvPicPr>
        <p:blipFill>
          <a:blip r:embed="rId27" cstate="print"/>
          <a:stretch>
            <a:fillRect/>
          </a:stretch>
        </p:blipFill>
        <p:spPr>
          <a:xfrm rot="0">
            <a:off x="4721652" y="3382805"/>
            <a:ext cx="623798" cy="193882"/>
          </a:xfrm>
          <a:prstGeom prst="rect"/>
          <a:noFill/>
          <a:ln w="1" cmpd="sng" cap="flat">
            <a:noFill/>
            <a:prstDash val="solid"/>
            <a:miter/>
          </a:ln>
        </p:spPr>
      </p:pic>
      <p:pic>
        <p:nvPicPr>
          <p:cNvPr id="135" name="Images"/>
          <p:cNvPicPr>
            <a:picLocks noChangeAspect="1"/>
          </p:cNvPicPr>
          <p:nvPr/>
        </p:nvPicPr>
        <p:blipFill>
          <a:blip r:embed="rId28" cstate="print"/>
          <a:stretch>
            <a:fillRect/>
          </a:stretch>
        </p:blipFill>
        <p:spPr>
          <a:xfrm rot="0">
            <a:off x="3921820" y="5840433"/>
            <a:ext cx="588099" cy="193503"/>
          </a:xfrm>
          <a:prstGeom prst="rect"/>
          <a:noFill/>
          <a:ln w="12700" cmpd="sng" cap="flat">
            <a:noFill/>
            <a:prstDash val="solid"/>
            <a:miter/>
          </a:ln>
        </p:spPr>
      </p:pic>
      <p:pic>
        <p:nvPicPr>
          <p:cNvPr id="136" name="Images"/>
          <p:cNvPicPr>
            <a:picLocks noChangeAspect="1"/>
          </p:cNvPicPr>
          <p:nvPr/>
        </p:nvPicPr>
        <p:blipFill>
          <a:blip r:embed="rId29" cstate="print"/>
          <a:stretch>
            <a:fillRect/>
          </a:stretch>
        </p:blipFill>
        <p:spPr>
          <a:xfrm rot="0">
            <a:off x="4673359" y="3832698"/>
            <a:ext cx="700558" cy="450188"/>
          </a:xfrm>
          <a:prstGeom prst="rect"/>
          <a:noFill/>
          <a:ln w="12700" cmpd="sng" cap="flat">
            <a:noFill/>
            <a:prstDash val="solid"/>
            <a:miter/>
          </a:ln>
        </p:spPr>
      </p:pic>
      <p:pic>
        <p:nvPicPr>
          <p:cNvPr id="137" name="Images"/>
          <p:cNvPicPr>
            <a:picLocks noChangeAspect="1"/>
          </p:cNvPicPr>
          <p:nvPr/>
        </p:nvPicPr>
        <p:blipFill>
          <a:blip r:embed="rId30" cstate="print"/>
          <a:stretch>
            <a:fillRect/>
          </a:stretch>
        </p:blipFill>
        <p:spPr>
          <a:xfrm rot="0">
            <a:off x="4720059" y="2732964"/>
            <a:ext cx="623798" cy="176558"/>
          </a:xfrm>
          <a:prstGeom prst="rect"/>
          <a:noFill/>
          <a:ln w="12700" cmpd="sng" cap="flat">
            <a:noFill/>
            <a:prstDash val="solid"/>
            <a:miter/>
          </a:ln>
        </p:spPr>
      </p:pic>
      <p:pic>
        <p:nvPicPr>
          <p:cNvPr id="138" name="Images"/>
          <p:cNvPicPr>
            <a:picLocks noChangeAspect="1"/>
          </p:cNvPicPr>
          <p:nvPr/>
        </p:nvPicPr>
        <p:blipFill>
          <a:blip r:embed="rId31" cstate="print"/>
          <a:stretch>
            <a:fillRect/>
          </a:stretch>
        </p:blipFill>
        <p:spPr>
          <a:xfrm rot="0">
            <a:off x="4730873" y="2104468"/>
            <a:ext cx="602170" cy="176076"/>
          </a:xfrm>
          <a:prstGeom prst="rect"/>
          <a:noFill/>
          <a:ln w="12700" cmpd="sng" cap="flat">
            <a:noFill/>
            <a:prstDash val="solid"/>
            <a:miter/>
          </a:ln>
        </p:spPr>
      </p:pic>
      <p:pic>
        <p:nvPicPr>
          <p:cNvPr id="139" name="Images"/>
          <p:cNvPicPr>
            <a:picLocks noChangeAspect="1"/>
          </p:cNvPicPr>
          <p:nvPr/>
        </p:nvPicPr>
        <p:blipFill>
          <a:blip r:embed="rId32" cstate="print"/>
          <a:stretch>
            <a:fillRect/>
          </a:stretch>
        </p:blipFill>
        <p:spPr>
          <a:xfrm rot="0">
            <a:off x="5385009" y="1537443"/>
            <a:ext cx="399035" cy="167037"/>
          </a:xfrm>
          <a:prstGeom prst="rect"/>
          <a:noFill/>
          <a:ln w="1" cmpd="sng" cap="flat">
            <a:noFill/>
            <a:prstDash val="solid"/>
            <a:miter/>
          </a:ln>
        </p:spPr>
      </p:pic>
      <p:pic>
        <p:nvPicPr>
          <p:cNvPr id="140" name="Images"/>
          <p:cNvPicPr>
            <a:picLocks noChangeAspect="1"/>
          </p:cNvPicPr>
          <p:nvPr/>
        </p:nvPicPr>
        <p:blipFill>
          <a:blip r:embed="rId33" cstate="print"/>
          <a:stretch>
            <a:fillRect/>
          </a:stretch>
        </p:blipFill>
        <p:spPr>
          <a:xfrm rot="0">
            <a:off x="5376080" y="3402148"/>
            <a:ext cx="420080" cy="174541"/>
          </a:xfrm>
          <a:prstGeom prst="rect"/>
          <a:noFill/>
          <a:ln w="1" cmpd="sng" cap="flat">
            <a:noFill/>
            <a:prstDash val="solid"/>
            <a:miter/>
          </a:ln>
        </p:spPr>
      </p:pic>
      <p:pic>
        <p:nvPicPr>
          <p:cNvPr id="141" name="Images"/>
          <p:cNvPicPr>
            <a:picLocks noChangeAspect="1"/>
          </p:cNvPicPr>
          <p:nvPr/>
        </p:nvPicPr>
        <p:blipFill>
          <a:blip r:embed="rId34" cstate="print"/>
          <a:stretch>
            <a:fillRect/>
          </a:stretch>
        </p:blipFill>
        <p:spPr>
          <a:xfrm rot="0">
            <a:off x="5346177" y="3939709"/>
            <a:ext cx="457483" cy="262248"/>
          </a:xfrm>
          <a:prstGeom prst="rect"/>
          <a:noFill/>
          <a:ln w="12700" cmpd="sng" cap="flat">
            <a:noFill/>
            <a:prstDash val="solid"/>
            <a:miter/>
          </a:ln>
        </p:spPr>
      </p:pic>
      <p:pic>
        <p:nvPicPr>
          <p:cNvPr id="142" name="Images"/>
          <p:cNvPicPr>
            <a:picLocks noChangeAspect="1"/>
          </p:cNvPicPr>
          <p:nvPr/>
        </p:nvPicPr>
        <p:blipFill>
          <a:blip r:embed="rId35" cstate="print"/>
          <a:stretch>
            <a:fillRect/>
          </a:stretch>
        </p:blipFill>
        <p:spPr>
          <a:xfrm rot="0">
            <a:off x="4567227" y="5850708"/>
            <a:ext cx="420793" cy="169487"/>
          </a:xfrm>
          <a:prstGeom prst="rect"/>
          <a:noFill/>
          <a:ln w="12700" cmpd="sng" cap="flat">
            <a:noFill/>
            <a:prstDash val="solid"/>
            <a:miter/>
          </a:ln>
        </p:spPr>
      </p:pic>
      <p:pic>
        <p:nvPicPr>
          <p:cNvPr id="143" name="Images"/>
          <p:cNvPicPr>
            <a:picLocks noChangeAspect="1"/>
          </p:cNvPicPr>
          <p:nvPr/>
        </p:nvPicPr>
        <p:blipFill>
          <a:blip r:embed="rId36" cstate="print"/>
          <a:stretch>
            <a:fillRect/>
          </a:stretch>
        </p:blipFill>
        <p:spPr>
          <a:xfrm rot="0">
            <a:off x="5374488" y="2742486"/>
            <a:ext cx="420080" cy="167037"/>
          </a:xfrm>
          <a:prstGeom prst="rect"/>
          <a:noFill/>
          <a:ln w="12700" cmpd="sng" cap="flat">
            <a:noFill/>
            <a:prstDash val="solid"/>
            <a:miter/>
          </a:ln>
        </p:spPr>
      </p:pic>
      <p:pic>
        <p:nvPicPr>
          <p:cNvPr id="144" name="Images"/>
          <p:cNvPicPr>
            <a:picLocks noChangeAspect="1"/>
          </p:cNvPicPr>
          <p:nvPr/>
        </p:nvPicPr>
        <p:blipFill>
          <a:blip r:embed="rId37" cstate="print"/>
          <a:stretch>
            <a:fillRect/>
          </a:stretch>
        </p:blipFill>
        <p:spPr>
          <a:xfrm rot="0">
            <a:off x="5384995" y="2113507"/>
            <a:ext cx="399066" cy="167037"/>
          </a:xfrm>
          <a:prstGeom prst="rect"/>
          <a:noFill/>
          <a:ln w="12700" cmpd="sng" cap="flat">
            <a:noFill/>
            <a:prstDash val="solid"/>
            <a:miter/>
          </a:ln>
        </p:spPr>
      </p:pic>
      <p:pic>
        <p:nvPicPr>
          <p:cNvPr id="145" name="Images"/>
          <p:cNvPicPr>
            <a:picLocks noChangeAspect="1"/>
          </p:cNvPicPr>
          <p:nvPr/>
        </p:nvPicPr>
        <p:blipFill>
          <a:blip r:embed="rId38" cstate="print"/>
          <a:stretch>
            <a:fillRect/>
          </a:stretch>
        </p:blipFill>
        <p:spPr>
          <a:xfrm rot="0">
            <a:off x="8729614" y="1539793"/>
            <a:ext cx="259045" cy="157607"/>
          </a:xfrm>
          <a:prstGeom prst="rect"/>
          <a:noFill/>
          <a:ln w="1" cmpd="sng" cap="flat">
            <a:noFill/>
            <a:prstDash val="solid"/>
            <a:miter/>
          </a:ln>
        </p:spPr>
      </p:pic>
      <p:pic>
        <p:nvPicPr>
          <p:cNvPr id="146" name="Images"/>
          <p:cNvPicPr>
            <a:picLocks noChangeAspect="1"/>
          </p:cNvPicPr>
          <p:nvPr/>
        </p:nvPicPr>
        <p:blipFill>
          <a:blip r:embed="rId39" cstate="print"/>
          <a:stretch>
            <a:fillRect/>
          </a:stretch>
        </p:blipFill>
        <p:spPr>
          <a:xfrm rot="0">
            <a:off x="5872203" y="1470178"/>
            <a:ext cx="311072" cy="234303"/>
          </a:xfrm>
          <a:prstGeom prst="rect"/>
          <a:noFill/>
          <a:ln w="1" cmpd="sng" cap="flat">
            <a:noFill/>
            <a:prstDash val="solid"/>
            <a:miter/>
          </a:ln>
        </p:spPr>
      </p:pic>
      <p:pic>
        <p:nvPicPr>
          <p:cNvPr id="147" name="Images"/>
          <p:cNvPicPr>
            <a:picLocks noChangeAspect="1"/>
          </p:cNvPicPr>
          <p:nvPr/>
        </p:nvPicPr>
        <p:blipFill>
          <a:blip r:embed="rId40" cstate="print"/>
          <a:stretch>
            <a:fillRect/>
          </a:stretch>
        </p:blipFill>
        <p:spPr>
          <a:xfrm rot="0">
            <a:off x="6271196" y="1435903"/>
            <a:ext cx="351999" cy="268578"/>
          </a:xfrm>
          <a:prstGeom prst="rect"/>
          <a:noFill/>
          <a:ln w="1" cmpd="sng" cap="flat">
            <a:noFill/>
            <a:prstDash val="solid"/>
            <a:miter/>
          </a:ln>
        </p:spPr>
      </p:pic>
      <p:pic>
        <p:nvPicPr>
          <p:cNvPr id="148" name="Images"/>
          <p:cNvPicPr>
            <a:picLocks noChangeAspect="1"/>
          </p:cNvPicPr>
          <p:nvPr/>
        </p:nvPicPr>
        <p:blipFill>
          <a:blip r:embed="rId41" cstate="print"/>
          <a:stretch>
            <a:fillRect/>
          </a:stretch>
        </p:blipFill>
        <p:spPr>
          <a:xfrm rot="0">
            <a:off x="5063951" y="5737229"/>
            <a:ext cx="347671" cy="265673"/>
          </a:xfrm>
          <a:prstGeom prst="rect"/>
          <a:noFill/>
          <a:ln w="12700" cmpd="sng" cap="flat">
            <a:noFill/>
            <a:prstDash val="solid"/>
            <a:miter/>
          </a:ln>
        </p:spPr>
      </p:pic>
      <p:pic>
        <p:nvPicPr>
          <p:cNvPr id="149" name="Images"/>
          <p:cNvPicPr>
            <a:picLocks noChangeAspect="1"/>
          </p:cNvPicPr>
          <p:nvPr/>
        </p:nvPicPr>
        <p:blipFill>
          <a:blip r:embed="rId42" cstate="print"/>
          <a:stretch>
            <a:fillRect/>
          </a:stretch>
        </p:blipFill>
        <p:spPr>
          <a:xfrm rot="0">
            <a:off x="6240345" y="3267144"/>
            <a:ext cx="406735" cy="309545"/>
          </a:xfrm>
          <a:prstGeom prst="rect"/>
          <a:noFill/>
          <a:ln w="1" cmpd="sng" cap="flat">
            <a:noFill/>
            <a:prstDash val="solid"/>
            <a:miter/>
          </a:ln>
        </p:spPr>
      </p:pic>
      <p:pic>
        <p:nvPicPr>
          <p:cNvPr id="150" name="Images"/>
          <p:cNvPicPr>
            <a:picLocks noChangeAspect="1"/>
          </p:cNvPicPr>
          <p:nvPr/>
        </p:nvPicPr>
        <p:blipFill>
          <a:blip r:embed="rId43" cstate="print"/>
          <a:stretch>
            <a:fillRect/>
          </a:stretch>
        </p:blipFill>
        <p:spPr>
          <a:xfrm rot="0">
            <a:off x="5855534" y="3312152"/>
            <a:ext cx="347596" cy="264537"/>
          </a:xfrm>
          <a:prstGeom prst="rect"/>
          <a:noFill/>
          <a:ln w="1" cmpd="sng" cap="flat">
            <a:noFill/>
            <a:prstDash val="solid"/>
            <a:miter/>
          </a:ln>
        </p:spPr>
      </p:pic>
      <p:pic>
        <p:nvPicPr>
          <p:cNvPr id="151" name="Images"/>
          <p:cNvPicPr>
            <a:picLocks noChangeAspect="1"/>
          </p:cNvPicPr>
          <p:nvPr/>
        </p:nvPicPr>
        <p:blipFill>
          <a:blip r:embed="rId44" cstate="print"/>
          <a:stretch>
            <a:fillRect/>
          </a:stretch>
        </p:blipFill>
        <p:spPr>
          <a:xfrm rot="0">
            <a:off x="5811401" y="3872738"/>
            <a:ext cx="420606" cy="333562"/>
          </a:xfrm>
          <a:prstGeom prst="rect"/>
          <a:noFill/>
          <a:ln w="12700" cmpd="sng" cap="flat">
            <a:noFill/>
            <a:prstDash val="solid"/>
            <a:miter/>
          </a:ln>
        </p:spPr>
      </p:pic>
      <p:pic>
        <p:nvPicPr>
          <p:cNvPr id="152" name="Images"/>
          <p:cNvPicPr>
            <a:picLocks noChangeAspect="1"/>
          </p:cNvPicPr>
          <p:nvPr/>
        </p:nvPicPr>
        <p:blipFill>
          <a:blip r:embed="rId45" cstate="print"/>
          <a:stretch>
            <a:fillRect/>
          </a:stretch>
        </p:blipFill>
        <p:spPr>
          <a:xfrm rot="0">
            <a:off x="6244793" y="2599979"/>
            <a:ext cx="397840" cy="309545"/>
          </a:xfrm>
          <a:prstGeom prst="rect"/>
          <a:noFill/>
          <a:ln w="12700" cmpd="sng" cap="flat">
            <a:noFill/>
            <a:prstDash val="solid"/>
            <a:miter/>
          </a:ln>
        </p:spPr>
      </p:pic>
      <p:pic>
        <p:nvPicPr>
          <p:cNvPr id="153" name="Images"/>
          <p:cNvPicPr>
            <a:picLocks noChangeAspect="1"/>
          </p:cNvPicPr>
          <p:nvPr/>
        </p:nvPicPr>
        <p:blipFill>
          <a:blip r:embed="rId46" cstate="print"/>
          <a:stretch>
            <a:fillRect/>
          </a:stretch>
        </p:blipFill>
        <p:spPr>
          <a:xfrm rot="0">
            <a:off x="5852678" y="2644987"/>
            <a:ext cx="350123" cy="264537"/>
          </a:xfrm>
          <a:prstGeom prst="rect"/>
          <a:noFill/>
          <a:ln w="12700" cmpd="sng" cap="flat">
            <a:noFill/>
            <a:prstDash val="solid"/>
            <a:miter/>
          </a:ln>
        </p:spPr>
      </p:pic>
      <p:pic>
        <p:nvPicPr>
          <p:cNvPr id="154" name="Images"/>
          <p:cNvPicPr>
            <a:picLocks noChangeAspect="1"/>
          </p:cNvPicPr>
          <p:nvPr/>
        </p:nvPicPr>
        <p:blipFill>
          <a:blip r:embed="rId47" cstate="print"/>
          <a:stretch>
            <a:fillRect/>
          </a:stretch>
        </p:blipFill>
        <p:spPr>
          <a:xfrm rot="0">
            <a:off x="6258017" y="1997076"/>
            <a:ext cx="371392" cy="283468"/>
          </a:xfrm>
          <a:prstGeom prst="rect"/>
          <a:noFill/>
          <a:ln w="12700" cmpd="sng" cap="flat">
            <a:noFill/>
            <a:prstDash val="solid"/>
            <a:miter/>
          </a:ln>
        </p:spPr>
      </p:pic>
      <p:pic>
        <p:nvPicPr>
          <p:cNvPr id="155" name="Images"/>
          <p:cNvPicPr>
            <a:picLocks noChangeAspect="1"/>
          </p:cNvPicPr>
          <p:nvPr/>
        </p:nvPicPr>
        <p:blipFill>
          <a:blip r:embed="rId48" cstate="print"/>
          <a:stretch>
            <a:fillRect/>
          </a:stretch>
        </p:blipFill>
        <p:spPr>
          <a:xfrm rot="0">
            <a:off x="5855322" y="2017346"/>
            <a:ext cx="344834" cy="263198"/>
          </a:xfrm>
          <a:prstGeom prst="rect"/>
          <a:noFill/>
          <a:ln w="12700" cmpd="sng" cap="flat">
            <a:noFill/>
            <a:prstDash val="solid"/>
            <a:miter/>
          </a:ln>
        </p:spPr>
      </p:pic>
      <p:pic>
        <p:nvPicPr>
          <p:cNvPr id="156" name="Images"/>
          <p:cNvPicPr>
            <a:picLocks noChangeAspect="1"/>
          </p:cNvPicPr>
          <p:nvPr/>
        </p:nvPicPr>
        <p:blipFill>
          <a:blip r:embed="rId49" cstate="print"/>
          <a:stretch>
            <a:fillRect/>
          </a:stretch>
        </p:blipFill>
        <p:spPr>
          <a:xfrm rot="0">
            <a:off x="6695639" y="1435903"/>
            <a:ext cx="476049" cy="268578"/>
          </a:xfrm>
          <a:prstGeom prst="rect"/>
          <a:noFill/>
          <a:ln w="1" cmpd="sng" cap="flat">
            <a:noFill/>
            <a:prstDash val="solid"/>
            <a:miter/>
          </a:ln>
        </p:spPr>
      </p:pic>
      <p:pic>
        <p:nvPicPr>
          <p:cNvPr id="157" name="Images"/>
          <p:cNvPicPr>
            <a:picLocks noChangeAspect="1"/>
          </p:cNvPicPr>
          <p:nvPr/>
        </p:nvPicPr>
        <p:blipFill>
          <a:blip r:embed="rId50" cstate="print"/>
          <a:stretch>
            <a:fillRect/>
          </a:stretch>
        </p:blipFill>
        <p:spPr>
          <a:xfrm rot="0">
            <a:off x="7262710" y="1361865"/>
            <a:ext cx="641706" cy="342616"/>
          </a:xfrm>
          <a:prstGeom prst="rect"/>
          <a:noFill/>
          <a:ln w="1" cmpd="sng" cap="flat">
            <a:noFill/>
            <a:prstDash val="solid"/>
            <a:miter/>
          </a:ln>
        </p:spPr>
      </p:pic>
      <p:pic>
        <p:nvPicPr>
          <p:cNvPr id="158" name="Images"/>
          <p:cNvPicPr>
            <a:picLocks noChangeAspect="1"/>
          </p:cNvPicPr>
          <p:nvPr/>
        </p:nvPicPr>
        <p:blipFill>
          <a:blip r:embed="rId51" cstate="print"/>
          <a:stretch>
            <a:fillRect/>
          </a:stretch>
        </p:blipFill>
        <p:spPr>
          <a:xfrm rot="0">
            <a:off x="7956678" y="1363965"/>
            <a:ext cx="451060" cy="340516"/>
          </a:xfrm>
          <a:prstGeom prst="rect"/>
          <a:noFill/>
          <a:ln w="12700" cmpd="sng" cap="flat">
            <a:noFill/>
            <a:prstDash val="solid"/>
            <a:miter/>
          </a:ln>
        </p:spPr>
      </p:pic>
      <p:pic>
        <p:nvPicPr>
          <p:cNvPr id="159" name="Images"/>
          <p:cNvPicPr>
            <a:picLocks noChangeAspect="1"/>
          </p:cNvPicPr>
          <p:nvPr/>
        </p:nvPicPr>
        <p:blipFill>
          <a:blip r:embed="rId52" cstate="print"/>
          <a:stretch>
            <a:fillRect/>
          </a:stretch>
        </p:blipFill>
        <p:spPr>
          <a:xfrm rot="0">
            <a:off x="11054687" y="1254411"/>
            <a:ext cx="554653" cy="167969"/>
          </a:xfrm>
          <a:prstGeom prst="rect"/>
          <a:noFill/>
          <a:ln w="12700" cmpd="sng" cap="flat">
            <a:noFill/>
            <a:prstDash val="solid"/>
            <a:miter/>
          </a:ln>
        </p:spPr>
      </p:pic>
      <p:pic>
        <p:nvPicPr>
          <p:cNvPr id="160" name="Images"/>
          <p:cNvPicPr>
            <a:picLocks noChangeAspect="1"/>
          </p:cNvPicPr>
          <p:nvPr/>
        </p:nvPicPr>
        <p:blipFill>
          <a:blip r:embed="rId53" cstate="print"/>
          <a:stretch>
            <a:fillRect/>
          </a:stretch>
        </p:blipFill>
        <p:spPr>
          <a:xfrm rot="0">
            <a:off x="11015852" y="1497345"/>
            <a:ext cx="665300" cy="200054"/>
          </a:xfrm>
          <a:prstGeom prst="rect"/>
          <a:noFill/>
          <a:ln w="1" cmpd="sng" cap="flat">
            <a:noFill/>
            <a:prstDash val="solid"/>
            <a:miter/>
          </a:ln>
        </p:spPr>
      </p:pic>
      <p:pic>
        <p:nvPicPr>
          <p:cNvPr id="161" name="Images"/>
          <p:cNvPicPr>
            <a:picLocks noChangeAspect="1"/>
          </p:cNvPicPr>
          <p:nvPr/>
        </p:nvPicPr>
        <p:blipFill>
          <a:blip r:embed="rId54" cstate="print"/>
          <a:stretch>
            <a:fillRect/>
          </a:stretch>
        </p:blipFill>
        <p:spPr>
          <a:xfrm rot="5400000">
            <a:off x="10473210" y="1212045"/>
            <a:ext cx="299089" cy="671618"/>
          </a:xfrm>
          <a:prstGeom prst="rect"/>
          <a:noFill/>
          <a:ln w="1" cmpd="sng" cap="flat">
            <a:noFill/>
            <a:prstDash val="solid"/>
            <a:miter/>
          </a:ln>
        </p:spPr>
      </p:pic>
      <p:pic>
        <p:nvPicPr>
          <p:cNvPr id="162" name="Images"/>
          <p:cNvPicPr>
            <a:picLocks noChangeAspect="1"/>
          </p:cNvPicPr>
          <p:nvPr/>
        </p:nvPicPr>
        <p:blipFill>
          <a:blip r:embed="rId55" cstate="print"/>
          <a:stretch>
            <a:fillRect/>
          </a:stretch>
        </p:blipFill>
        <p:spPr>
          <a:xfrm rot="0">
            <a:off x="9702543" y="1282577"/>
            <a:ext cx="539582" cy="414823"/>
          </a:xfrm>
          <a:prstGeom prst="rect"/>
          <a:noFill/>
          <a:ln w="1" cmpd="sng" cap="flat">
            <a:noFill/>
            <a:prstDash val="solid"/>
            <a:miter/>
          </a:ln>
        </p:spPr>
      </p:pic>
      <p:pic>
        <p:nvPicPr>
          <p:cNvPr id="163" name="Images"/>
          <p:cNvPicPr>
            <a:picLocks noChangeAspect="1"/>
          </p:cNvPicPr>
          <p:nvPr/>
        </p:nvPicPr>
        <p:blipFill>
          <a:blip r:embed="rId56" cstate="print"/>
          <a:stretch>
            <a:fillRect/>
          </a:stretch>
        </p:blipFill>
        <p:spPr>
          <a:xfrm rot="0">
            <a:off x="9468490" y="1422380"/>
            <a:ext cx="144513" cy="275020"/>
          </a:xfrm>
          <a:prstGeom prst="rect"/>
          <a:noFill/>
          <a:ln w="1" cmpd="sng" cap="flat">
            <a:noFill/>
            <a:prstDash val="solid"/>
            <a:miter/>
          </a:ln>
        </p:spPr>
      </p:pic>
      <p:pic>
        <p:nvPicPr>
          <p:cNvPr id="164" name="Images"/>
          <p:cNvPicPr>
            <a:picLocks noChangeAspect="1"/>
          </p:cNvPicPr>
          <p:nvPr/>
        </p:nvPicPr>
        <p:blipFill>
          <a:blip r:embed="rId57" cstate="print"/>
          <a:stretch>
            <a:fillRect/>
          </a:stretch>
        </p:blipFill>
        <p:spPr>
          <a:xfrm rot="0">
            <a:off x="8988894" y="1347209"/>
            <a:ext cx="442548" cy="350191"/>
          </a:xfrm>
          <a:prstGeom prst="rect"/>
          <a:noFill/>
          <a:ln w="1" cmpd="sng" cap="flat">
            <a:noFill/>
            <a:prstDash val="solid"/>
            <a:miter/>
          </a:ln>
        </p:spPr>
      </p:pic>
      <p:pic>
        <p:nvPicPr>
          <p:cNvPr id="165" name="Images"/>
          <p:cNvPicPr>
            <a:picLocks noChangeAspect="1"/>
          </p:cNvPicPr>
          <p:nvPr/>
        </p:nvPicPr>
        <p:blipFill>
          <a:blip r:embed="rId58" cstate="print"/>
          <a:stretch>
            <a:fillRect/>
          </a:stretch>
        </p:blipFill>
        <p:spPr>
          <a:xfrm rot="0">
            <a:off x="9909793" y="4133974"/>
            <a:ext cx="373225" cy="148104"/>
          </a:xfrm>
          <a:prstGeom prst="rect"/>
          <a:noFill/>
          <a:ln w="12700" cmpd="sng" cap="flat">
            <a:noFill/>
            <a:prstDash val="solid"/>
            <a:miter/>
          </a:ln>
        </p:spPr>
      </p:pic>
      <p:pic>
        <p:nvPicPr>
          <p:cNvPr id="166" name="Images"/>
          <p:cNvPicPr>
            <a:picLocks noChangeAspect="1"/>
          </p:cNvPicPr>
          <p:nvPr/>
        </p:nvPicPr>
        <p:blipFill>
          <a:blip r:embed="rId59" cstate="print"/>
          <a:stretch>
            <a:fillRect/>
          </a:stretch>
        </p:blipFill>
        <p:spPr>
          <a:xfrm rot="0">
            <a:off x="9523135" y="4004321"/>
            <a:ext cx="324496" cy="317765"/>
          </a:xfrm>
          <a:prstGeom prst="rect"/>
          <a:noFill/>
          <a:ln w="12700" cmpd="sng" cap="flat">
            <a:noFill/>
            <a:prstDash val="solid"/>
            <a:miter/>
          </a:ln>
        </p:spPr>
      </p:pic>
      <p:pic>
        <p:nvPicPr>
          <p:cNvPr id="167" name="Images"/>
          <p:cNvPicPr>
            <a:picLocks noChangeAspect="1"/>
          </p:cNvPicPr>
          <p:nvPr/>
        </p:nvPicPr>
        <p:blipFill>
          <a:blip r:embed="rId60" cstate="print"/>
          <a:stretch>
            <a:fillRect/>
          </a:stretch>
        </p:blipFill>
        <p:spPr>
          <a:xfrm rot="0">
            <a:off x="10367993" y="4070106"/>
            <a:ext cx="278931" cy="211973"/>
          </a:xfrm>
          <a:prstGeom prst="rect"/>
          <a:noFill/>
          <a:ln w="12700" cmpd="sng" cap="flat">
            <a:noFill/>
            <a:prstDash val="solid"/>
            <a:miter/>
          </a:ln>
        </p:spPr>
      </p:pic>
      <p:pic>
        <p:nvPicPr>
          <p:cNvPr id="168" name="Images"/>
          <p:cNvPicPr>
            <a:picLocks noChangeAspect="1"/>
          </p:cNvPicPr>
          <p:nvPr/>
        </p:nvPicPr>
        <p:blipFill>
          <a:blip r:embed="rId61" cstate="print"/>
          <a:stretch>
            <a:fillRect/>
          </a:stretch>
        </p:blipFill>
        <p:spPr>
          <a:xfrm rot="0">
            <a:off x="3429406" y="3834600"/>
            <a:ext cx="394047" cy="388036"/>
          </a:xfrm>
          <a:prstGeom prst="rect"/>
          <a:noFill/>
          <a:ln w="12700" cmpd="sng" cap="flat">
            <a:noFill/>
            <a:prstDash val="solid"/>
            <a:miter/>
          </a:ln>
        </p:spPr>
      </p:pic>
      <p:pic>
        <p:nvPicPr>
          <p:cNvPr id="169" name="Images"/>
          <p:cNvPicPr>
            <a:picLocks noChangeAspect="1"/>
          </p:cNvPicPr>
          <p:nvPr/>
        </p:nvPicPr>
        <p:blipFill>
          <a:blip r:embed="rId62" cstate="print"/>
          <a:stretch>
            <a:fillRect/>
          </a:stretch>
        </p:blipFill>
        <p:spPr>
          <a:xfrm rot="0">
            <a:off x="5087531" y="6183714"/>
            <a:ext cx="335047" cy="257139"/>
          </a:xfrm>
          <a:prstGeom prst="rect"/>
          <a:noFill/>
          <a:ln w="12700" cmpd="sng" cap="flat">
            <a:noFill/>
            <a:prstDash val="solid"/>
            <a:miter/>
          </a:ln>
        </p:spPr>
      </p:pic>
      <p:pic>
        <p:nvPicPr>
          <p:cNvPr id="170" name="Images"/>
          <p:cNvPicPr>
            <a:picLocks noChangeAspect="1"/>
          </p:cNvPicPr>
          <p:nvPr/>
        </p:nvPicPr>
        <p:blipFill>
          <a:blip r:embed="rId63" cstate="print"/>
          <a:stretch>
            <a:fillRect/>
          </a:stretch>
        </p:blipFill>
        <p:spPr>
          <a:xfrm rot="0">
            <a:off x="4538768" y="6281326"/>
            <a:ext cx="449113" cy="181221"/>
          </a:xfrm>
          <a:prstGeom prst="rect"/>
          <a:noFill/>
          <a:ln w="12700" cmpd="sng" cap="flat">
            <a:noFill/>
            <a:prstDash val="solid"/>
            <a:miter/>
          </a:ln>
        </p:spPr>
      </p:pic>
      <p:pic>
        <p:nvPicPr>
          <p:cNvPr id="171" name="Images"/>
          <p:cNvPicPr>
            <a:picLocks noChangeAspect="1"/>
          </p:cNvPicPr>
          <p:nvPr/>
        </p:nvPicPr>
        <p:blipFill>
          <a:blip r:embed="rId64" cstate="print"/>
          <a:stretch>
            <a:fillRect/>
          </a:stretch>
        </p:blipFill>
        <p:spPr>
          <a:xfrm rot="0">
            <a:off x="2422707" y="6054450"/>
            <a:ext cx="473731" cy="470894"/>
          </a:xfrm>
          <a:prstGeom prst="rect"/>
          <a:noFill/>
          <a:ln w="12700" cmpd="sng" cap="flat">
            <a:noFill/>
            <a:prstDash val="solid"/>
            <a:miter/>
          </a:ln>
        </p:spPr>
      </p:pic>
      <p:sp>
        <p:nvSpPr>
          <p:cNvPr id="172" name="Straight line"/>
          <p:cNvSpPr>
            <a:spLocks/>
          </p:cNvSpPr>
          <p:nvPr/>
        </p:nvSpPr>
        <p:spPr>
          <a:xfrm rot="0">
            <a:off x="8471876" y="3525983"/>
            <a:ext cx="0" cy="3067650"/>
          </a:xfrm>
          <a:prstGeom prst="line"/>
          <a:noFill/>
          <a:ln w="9525" cmpd="sng" cap="flat">
            <a:solidFill>
              <a:srgbClr val="000000"/>
            </a:solidFill>
            <a:prstDash val="solid"/>
            <a:round/>
          </a:ln>
        </p:spPr>
      </p:sp>
      <p:pic>
        <p:nvPicPr>
          <p:cNvPr id="173" name="Images"/>
          <p:cNvPicPr>
            <a:picLocks noChangeAspect="1"/>
          </p:cNvPicPr>
          <p:nvPr/>
        </p:nvPicPr>
        <p:blipFill>
          <a:blip r:embed="rId65" cstate="print"/>
          <a:stretch>
            <a:fillRect/>
          </a:stretch>
        </p:blipFill>
        <p:spPr>
          <a:xfrm rot="0">
            <a:off x="10366746" y="4897672"/>
            <a:ext cx="278931" cy="211111"/>
          </a:xfrm>
          <a:prstGeom prst="rect"/>
          <a:noFill/>
          <a:ln w="12700" cmpd="sng" cap="flat">
            <a:noFill/>
            <a:prstDash val="solid"/>
            <a:miter/>
          </a:ln>
        </p:spPr>
      </p:pic>
      <p:pic>
        <p:nvPicPr>
          <p:cNvPr id="174" name="Images"/>
          <p:cNvPicPr>
            <a:picLocks noChangeAspect="1"/>
          </p:cNvPicPr>
          <p:nvPr/>
        </p:nvPicPr>
        <p:blipFill>
          <a:blip r:embed="rId66" cstate="print"/>
          <a:stretch>
            <a:fillRect/>
          </a:stretch>
        </p:blipFill>
        <p:spPr>
          <a:xfrm rot="0">
            <a:off x="9525554" y="4820709"/>
            <a:ext cx="322076" cy="309545"/>
          </a:xfrm>
          <a:prstGeom prst="rect"/>
          <a:noFill/>
          <a:ln w="12700" cmpd="sng" cap="flat">
            <a:noFill/>
            <a:prstDash val="solid"/>
            <a:miter/>
          </a:ln>
        </p:spPr>
      </p:pic>
      <p:pic>
        <p:nvPicPr>
          <p:cNvPr id="175" name="Images"/>
          <p:cNvPicPr>
            <a:picLocks noChangeAspect="1"/>
          </p:cNvPicPr>
          <p:nvPr/>
        </p:nvPicPr>
        <p:blipFill>
          <a:blip r:embed="rId67" cstate="print"/>
          <a:stretch>
            <a:fillRect/>
          </a:stretch>
        </p:blipFill>
        <p:spPr>
          <a:xfrm rot="0">
            <a:off x="9946526" y="4949677"/>
            <a:ext cx="345387" cy="139624"/>
          </a:xfrm>
          <a:prstGeom prst="rect"/>
          <a:noFill/>
          <a:ln w="12700" cmpd="sng" cap="flat">
            <a:noFill/>
            <a:prstDash val="solid"/>
            <a:miter/>
          </a:ln>
        </p:spPr>
      </p:pic>
      <p:sp>
        <p:nvSpPr>
          <p:cNvPr id="176" name="Rectangles"/>
          <p:cNvSpPr>
            <a:spLocks/>
          </p:cNvSpPr>
          <p:nvPr/>
        </p:nvSpPr>
        <p:spPr>
          <a:xfrm rot="0">
            <a:off x="8725575" y="4092814"/>
            <a:ext cx="526666"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rose</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77" name="Rectangles"/>
          <p:cNvSpPr>
            <a:spLocks/>
          </p:cNvSpPr>
          <p:nvPr/>
        </p:nvSpPr>
        <p:spPr>
          <a:xfrm rot="0">
            <a:off x="8725575" y="4491581"/>
            <a:ext cx="98380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 lilac</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78" name="Rectangles"/>
          <p:cNvSpPr>
            <a:spLocks/>
          </p:cNvSpPr>
          <p:nvPr/>
        </p:nvSpPr>
        <p:spPr>
          <a:xfrm rot="0">
            <a:off x="8725575" y="4896342"/>
            <a:ext cx="98380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sage</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79" name="Rectangles"/>
          <p:cNvSpPr>
            <a:spLocks/>
          </p:cNvSpPr>
          <p:nvPr/>
        </p:nvSpPr>
        <p:spPr>
          <a:xfrm rot="0">
            <a:off x="1189044" y="4567678"/>
            <a:ext cx="2234003"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only,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80" name="Straight line"/>
          <p:cNvSpPr>
            <a:spLocks/>
          </p:cNvSpPr>
          <p:nvPr/>
        </p:nvSpPr>
        <p:spPr>
          <a:xfrm flipH="1" rot="0">
            <a:off x="1279511" y="4505712"/>
            <a:ext cx="7189414" cy="0"/>
          </a:xfrm>
          <a:prstGeom prst="line"/>
          <a:noFill/>
          <a:ln w="9525" cmpd="sng" cap="flat">
            <a:solidFill>
              <a:srgbClr val="000000"/>
            </a:solidFill>
            <a:prstDash val="solid"/>
            <a:round/>
          </a:ln>
        </p:spPr>
      </p:sp>
      <p:sp>
        <p:nvSpPr>
          <p:cNvPr id="181" name="Rectangles"/>
          <p:cNvSpPr>
            <a:spLocks/>
          </p:cNvSpPr>
          <p:nvPr/>
        </p:nvSpPr>
        <p:spPr>
          <a:xfrm rot="0">
            <a:off x="479376" y="1277320"/>
            <a:ext cx="526666"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white</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82" name="Rectangles"/>
          <p:cNvSpPr>
            <a:spLocks/>
          </p:cNvSpPr>
          <p:nvPr/>
        </p:nvSpPr>
        <p:spPr>
          <a:xfrm rot="0">
            <a:off x="479376" y="1897542"/>
            <a:ext cx="526666"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linen</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83" name="Rectangles"/>
          <p:cNvSpPr>
            <a:spLocks/>
          </p:cNvSpPr>
          <p:nvPr/>
        </p:nvSpPr>
        <p:spPr>
          <a:xfrm rot="0">
            <a:off x="466944" y="2454818"/>
            <a:ext cx="673795" cy="40576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vintage</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blue</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84" name="Rectangles"/>
          <p:cNvSpPr>
            <a:spLocks/>
          </p:cNvSpPr>
          <p:nvPr/>
        </p:nvSpPr>
        <p:spPr>
          <a:xfrm rot="0">
            <a:off x="479376" y="3061757"/>
            <a:ext cx="852618" cy="40576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pearl</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grey</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85" name="Rectangles"/>
          <p:cNvSpPr>
            <a:spLocks/>
          </p:cNvSpPr>
          <p:nvPr/>
        </p:nvSpPr>
        <p:spPr>
          <a:xfrm rot="0">
            <a:off x="479376" y="5587796"/>
            <a:ext cx="852618"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powder</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86" name="Rectangles"/>
          <p:cNvSpPr>
            <a:spLocks/>
          </p:cNvSpPr>
          <p:nvPr/>
        </p:nvSpPr>
        <p:spPr>
          <a:xfrm rot="0">
            <a:off x="479376" y="3802751"/>
            <a:ext cx="852618"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honey</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87" name="Rectangles"/>
          <p:cNvSpPr>
            <a:spLocks/>
          </p:cNvSpPr>
          <p:nvPr/>
        </p:nvSpPr>
        <p:spPr>
          <a:xfrm rot="0">
            <a:off x="479376" y="6149775"/>
            <a:ext cx="852618"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recycled</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88" name="Rectangles"/>
          <p:cNvSpPr>
            <a:spLocks/>
          </p:cNvSpPr>
          <p:nvPr/>
        </p:nvSpPr>
        <p:spPr>
          <a:xfrm rot="0">
            <a:off x="479376" y="4960106"/>
            <a:ext cx="852618" cy="40576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lilac</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189" name="Rectangles"/>
          <p:cNvSpPr>
            <a:spLocks/>
          </p:cNvSpPr>
          <p:nvPr/>
        </p:nvSpPr>
        <p:spPr>
          <a:xfrm rot="0">
            <a:off x="10771149" y="4888685"/>
            <a:ext cx="85261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t>NEW!</a:t>
            </a:r>
            <a:endParaRPr lang="zh-CN" altLang="en-US" sz="1000" b="0" i="0" u="none" strike="noStrike" kern="200" cap="none" spc="0" baseline="0">
              <a:solidFill>
                <a:srgbClr val="FFC600"/>
              </a:solidFill>
              <a:latin typeface="Arial" pitchFamily="0" charset="0"/>
              <a:ea typeface="Droid Sans" pitchFamily="0" charset="0"/>
              <a:cs typeface="Helvetica" pitchFamily="34" charset="0"/>
              <a:sym typeface="Trebuchet MS" pitchFamily="34" charset="0"/>
            </a:endParaRPr>
          </a:p>
        </p:txBody>
      </p:sp>
      <p:sp>
        <p:nvSpPr>
          <p:cNvPr id="190" name="Rectangles"/>
          <p:cNvSpPr>
            <a:spLocks/>
          </p:cNvSpPr>
          <p:nvPr/>
        </p:nvSpPr>
        <p:spPr>
          <a:xfrm rot="0">
            <a:off x="10763547" y="4521415"/>
            <a:ext cx="85261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t>NEW!</a:t>
            </a:r>
            <a:endParaRPr lang="zh-CN" altLang="en-US" sz="1000" b="0" i="0" u="none" strike="noStrike" kern="200" cap="none" spc="0" baseline="0">
              <a:solidFill>
                <a:srgbClr val="FFC600"/>
              </a:solidFill>
              <a:latin typeface="Arial" pitchFamily="0" charset="0"/>
              <a:ea typeface="Droid Sans" pitchFamily="0" charset="0"/>
              <a:cs typeface="Helvetica" pitchFamily="34" charset="0"/>
              <a:sym typeface="Trebuchet MS" pitchFamily="34" charset="0"/>
            </a:endParaRPr>
          </a:p>
        </p:txBody>
      </p:sp>
      <p:sp>
        <p:nvSpPr>
          <p:cNvPr id="191" name="Rectangles"/>
          <p:cNvSpPr>
            <a:spLocks/>
          </p:cNvSpPr>
          <p:nvPr/>
        </p:nvSpPr>
        <p:spPr>
          <a:xfrm rot="0">
            <a:off x="5323823" y="5249221"/>
            <a:ext cx="852618"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t>NEW!</a:t>
            </a:r>
            <a:endParaRPr lang="zh-CN" altLang="en-US" sz="1000" b="0" i="0" u="none" strike="noStrike" kern="200" cap="none" spc="0" baseline="0">
              <a:solidFill>
                <a:srgbClr val="FFC600"/>
              </a:solidFill>
              <a:latin typeface="Arial" pitchFamily="0" charset="0"/>
              <a:ea typeface="Droid Sans" pitchFamily="0" charset="0"/>
              <a:cs typeface="Helvetica" pitchFamily="34" charset="0"/>
              <a:sym typeface="Trebuchet MS" pitchFamily="34" charset="0"/>
            </a:endParaRPr>
          </a:p>
        </p:txBody>
      </p:sp>
      <p:pic>
        <p:nvPicPr>
          <p:cNvPr id="192" name="Images"/>
          <p:cNvPicPr>
            <a:picLocks noChangeAspect="1"/>
          </p:cNvPicPr>
          <p:nvPr/>
        </p:nvPicPr>
        <p:blipFill>
          <a:blip r:embed="rId68" cstate="print"/>
          <a:stretch>
            <a:fillRect/>
          </a:stretch>
        </p:blipFill>
        <p:spPr>
          <a:xfrm rot="0">
            <a:off x="7687307" y="2597717"/>
            <a:ext cx="347542" cy="262073"/>
          </a:xfrm>
          <a:prstGeom prst="rect"/>
          <a:noFill/>
          <a:ln w="12700" cmpd="sng" cap="flat">
            <a:noFill/>
            <a:prstDash val="solid"/>
            <a:miter/>
          </a:ln>
        </p:spPr>
      </p:pic>
      <p:sp>
        <p:nvSpPr>
          <p:cNvPr id="193" name="Rectangles"/>
          <p:cNvSpPr>
            <a:spLocks/>
          </p:cNvSpPr>
          <p:nvPr/>
        </p:nvSpPr>
        <p:spPr>
          <a:xfrm rot="0">
            <a:off x="6990114" y="2471924"/>
            <a:ext cx="673795" cy="40576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vintage</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brown</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pic>
        <p:nvPicPr>
          <p:cNvPr id="194" name="Images"/>
          <p:cNvPicPr>
            <a:picLocks noChangeAspect="1"/>
          </p:cNvPicPr>
          <p:nvPr/>
        </p:nvPicPr>
        <p:blipFill>
          <a:blip r:embed="rId69" cstate="print"/>
          <a:stretch>
            <a:fillRect/>
          </a:stretch>
        </p:blipFill>
        <p:spPr>
          <a:xfrm rot="0">
            <a:off x="5077030" y="5272924"/>
            <a:ext cx="306340" cy="239232"/>
          </a:xfrm>
          <a:prstGeom prst="rect"/>
          <a:noFill/>
          <a:ln w="12700" cmpd="sng" cap="flat">
            <a:noFill/>
            <a:prstDash val="solid"/>
            <a:miter/>
          </a:ln>
        </p:spPr>
      </p:pic>
      <p:pic>
        <p:nvPicPr>
          <p:cNvPr id="195" name="Images"/>
          <p:cNvPicPr>
            <a:picLocks noChangeAspect="1"/>
          </p:cNvPicPr>
          <p:nvPr/>
        </p:nvPicPr>
        <p:blipFill>
          <a:blip r:embed="rId70" cstate="print"/>
          <a:stretch>
            <a:fillRect/>
          </a:stretch>
        </p:blipFill>
        <p:spPr>
          <a:xfrm rot="0">
            <a:off x="4529706" y="5312535"/>
            <a:ext cx="408838" cy="186742"/>
          </a:xfrm>
          <a:prstGeom prst="rect"/>
          <a:noFill/>
          <a:ln w="12700" cmpd="sng" cap="flat">
            <a:noFill/>
            <a:prstDash val="solid"/>
            <a:miter/>
          </a:ln>
        </p:spPr>
      </p:pic>
      <p:pic>
        <p:nvPicPr>
          <p:cNvPr id="196" name="Images"/>
          <p:cNvPicPr>
            <a:picLocks noChangeAspect="1"/>
          </p:cNvPicPr>
          <p:nvPr/>
        </p:nvPicPr>
        <p:blipFill>
          <a:blip r:embed="rId71" cstate="print"/>
          <a:stretch>
            <a:fillRect/>
          </a:stretch>
        </p:blipFill>
        <p:spPr>
          <a:xfrm rot="0">
            <a:off x="2951186" y="5061396"/>
            <a:ext cx="375916" cy="367047"/>
          </a:xfrm>
          <a:prstGeom prst="rect"/>
          <a:noFill/>
          <a:ln w="12700" cmpd="sng" cap="flat">
            <a:noFill/>
            <a:prstDash val="solid"/>
            <a:miter/>
          </a:ln>
        </p:spPr>
      </p:pic>
      <p:pic>
        <p:nvPicPr>
          <p:cNvPr id="197" name="Images"/>
          <p:cNvPicPr>
            <a:picLocks noChangeAspect="1"/>
          </p:cNvPicPr>
          <p:nvPr/>
        </p:nvPicPr>
        <p:blipFill>
          <a:blip r:embed="rId72" cstate="print"/>
          <a:stretch>
            <a:fillRect/>
          </a:stretch>
        </p:blipFill>
        <p:spPr>
          <a:xfrm rot="0">
            <a:off x="2414566" y="4999442"/>
            <a:ext cx="476740" cy="465491"/>
          </a:xfrm>
          <a:prstGeom prst="rect"/>
          <a:noFill/>
          <a:ln w="12700" cmpd="sng" cap="flat">
            <a:noFill/>
            <a:prstDash val="solid"/>
            <a:miter/>
          </a:ln>
        </p:spPr>
      </p:pic>
      <p:pic>
        <p:nvPicPr>
          <p:cNvPr id="198" name="Images"/>
          <p:cNvPicPr>
            <a:picLocks noChangeAspect="1"/>
          </p:cNvPicPr>
          <p:nvPr/>
        </p:nvPicPr>
        <p:blipFill>
          <a:blip r:embed="rId73" cstate="print"/>
          <a:stretch>
            <a:fillRect/>
          </a:stretch>
        </p:blipFill>
        <p:spPr>
          <a:xfrm rot="0">
            <a:off x="1201806" y="4862067"/>
            <a:ext cx="575479" cy="561900"/>
          </a:xfrm>
          <a:prstGeom prst="rect"/>
          <a:noFill/>
          <a:ln w="12700" cmpd="sng" cap="flat">
            <a:noFill/>
            <a:prstDash val="solid"/>
            <a:miter/>
          </a:ln>
        </p:spPr>
      </p:pic>
      <p:pic>
        <p:nvPicPr>
          <p:cNvPr id="199" name="Images"/>
          <p:cNvPicPr>
            <a:picLocks noChangeAspect="1"/>
          </p:cNvPicPr>
          <p:nvPr/>
        </p:nvPicPr>
        <p:blipFill>
          <a:blip r:embed="rId74" cstate="print"/>
          <a:stretch>
            <a:fillRect/>
          </a:stretch>
        </p:blipFill>
        <p:spPr>
          <a:xfrm rot="0">
            <a:off x="3895545" y="5293216"/>
            <a:ext cx="605622" cy="194245"/>
          </a:xfrm>
          <a:prstGeom prst="rect"/>
          <a:noFill/>
          <a:ln w="12700" cmpd="sng" cap="flat">
            <a:noFill/>
            <a:prstDash val="solid"/>
            <a:miter/>
          </a:ln>
        </p:spPr>
      </p:pic>
      <p:pic>
        <p:nvPicPr>
          <p:cNvPr id="200" name="Images"/>
          <p:cNvPicPr>
            <a:picLocks noChangeAspect="1"/>
          </p:cNvPicPr>
          <p:nvPr/>
        </p:nvPicPr>
        <p:blipFill>
          <a:blip r:embed="rId75" cstate="print"/>
          <a:stretch>
            <a:fillRect/>
          </a:stretch>
        </p:blipFill>
        <p:spPr>
          <a:xfrm rot="0">
            <a:off x="10361661" y="4493798"/>
            <a:ext cx="306339" cy="239232"/>
          </a:xfrm>
          <a:prstGeom prst="rect"/>
          <a:noFill/>
          <a:ln w="12700" cmpd="sng" cap="flat">
            <a:noFill/>
            <a:prstDash val="solid"/>
            <a:miter/>
          </a:ln>
        </p:spPr>
      </p:pic>
      <p:pic>
        <p:nvPicPr>
          <p:cNvPr id="201" name="Images"/>
          <p:cNvPicPr>
            <a:picLocks noChangeAspect="1"/>
          </p:cNvPicPr>
          <p:nvPr/>
        </p:nvPicPr>
        <p:blipFill>
          <a:blip r:embed="rId76" cstate="print"/>
          <a:stretch>
            <a:fillRect/>
          </a:stretch>
        </p:blipFill>
        <p:spPr>
          <a:xfrm rot="0">
            <a:off x="9916321" y="4539849"/>
            <a:ext cx="371248" cy="169573"/>
          </a:xfrm>
          <a:prstGeom prst="rect"/>
          <a:noFill/>
          <a:ln w="12700" cmpd="sng" cap="flat">
            <a:noFill/>
            <a:prstDash val="solid"/>
            <a:miter/>
          </a:ln>
        </p:spPr>
      </p:pic>
      <p:pic>
        <p:nvPicPr>
          <p:cNvPr id="202" name="Images"/>
          <p:cNvPicPr>
            <a:picLocks noChangeAspect="1"/>
          </p:cNvPicPr>
          <p:nvPr/>
        </p:nvPicPr>
        <p:blipFill>
          <a:blip r:embed="rId77" cstate="print"/>
          <a:stretch>
            <a:fillRect/>
          </a:stretch>
        </p:blipFill>
        <p:spPr>
          <a:xfrm rot="0">
            <a:off x="9517264" y="4404922"/>
            <a:ext cx="328634" cy="320881"/>
          </a:xfrm>
          <a:prstGeom prst="rect"/>
          <a:noFill/>
          <a:ln w="12700" cmpd="sng" cap="flat">
            <a:noFill/>
            <a:prstDash val="solid"/>
            <a:miter/>
          </a:ln>
        </p:spPr>
      </p:pic>
      <p:pic>
        <p:nvPicPr>
          <p:cNvPr id="203" name="Images"/>
          <p:cNvPicPr>
            <a:picLocks noChangeAspect="1"/>
          </p:cNvPicPr>
          <p:nvPr/>
        </p:nvPicPr>
        <p:blipFill>
          <a:blip r:embed="rId78" cstate="print"/>
          <a:stretch>
            <a:fillRect/>
          </a:stretch>
        </p:blipFill>
        <p:spPr>
          <a:xfrm rot="0">
            <a:off x="8464920" y="1505185"/>
            <a:ext cx="207406" cy="210678"/>
          </a:xfrm>
          <a:prstGeom prst="rect"/>
          <a:noFill/>
          <a:ln w="12700" cmpd="sng" cap="flat">
            <a:noFill/>
            <a:prstDash val="solid"/>
            <a:miter/>
          </a:ln>
        </p:spPr>
      </p:pic>
      <p:pic>
        <p:nvPicPr>
          <p:cNvPr id="204" name="Images"/>
          <p:cNvPicPr>
            <a:picLocks noChangeAspect="1"/>
          </p:cNvPicPr>
          <p:nvPr/>
        </p:nvPicPr>
        <p:blipFill>
          <a:blip r:embed="rId79" cstate="print"/>
          <a:stretch>
            <a:fillRect/>
          </a:stretch>
        </p:blipFill>
        <p:spPr>
          <a:xfrm rot="0">
            <a:off x="2928985" y="1282425"/>
            <a:ext cx="447808" cy="414389"/>
          </a:xfrm>
          <a:prstGeom prst="rect"/>
          <a:noFill/>
          <a:ln w="1" cmpd="sng" cap="flat">
            <a:noFill/>
            <a:prstDash val="solid"/>
            <a:miter/>
          </a:ln>
        </p:spPr>
      </p:pic>
      <p:pic>
        <p:nvPicPr>
          <p:cNvPr id="205" name="Images"/>
          <p:cNvPicPr>
            <a:picLocks noChangeAspect="1"/>
          </p:cNvPicPr>
          <p:nvPr/>
        </p:nvPicPr>
        <p:blipFill>
          <a:blip r:embed="rId80" cstate="print"/>
          <a:stretch>
            <a:fillRect/>
          </a:stretch>
        </p:blipFill>
        <p:spPr>
          <a:xfrm rot="0">
            <a:off x="3831452" y="1365606"/>
            <a:ext cx="345396" cy="336737"/>
          </a:xfrm>
          <a:prstGeom prst="rect"/>
          <a:noFill/>
          <a:ln w="1" cmpd="sng" cap="flat">
            <a:noFill/>
            <a:prstDash val="solid"/>
            <a:miter/>
          </a:ln>
        </p:spPr>
      </p:pic>
      <p:sp>
        <p:nvSpPr>
          <p:cNvPr id="206" name="Straight line"/>
          <p:cNvSpPr>
            <a:spLocks/>
          </p:cNvSpPr>
          <p:nvPr/>
        </p:nvSpPr>
        <p:spPr>
          <a:xfrm flipH="1" rot="0">
            <a:off x="8471876" y="5279558"/>
            <a:ext cx="2841839" cy="0"/>
          </a:xfrm>
          <a:prstGeom prst="line"/>
          <a:noFill/>
          <a:ln w="9525" cmpd="sng" cap="flat">
            <a:solidFill>
              <a:srgbClr val="000000"/>
            </a:solidFill>
            <a:prstDash val="solid"/>
            <a:round/>
          </a:ln>
        </p:spPr>
      </p:sp>
      <p:sp>
        <p:nvSpPr>
          <p:cNvPr id="207" name="Rectangles"/>
          <p:cNvSpPr>
            <a:spLocks/>
          </p:cNvSpPr>
          <p:nvPr/>
        </p:nvSpPr>
        <p:spPr>
          <a:xfrm rot="0">
            <a:off x="8725553" y="5414561"/>
            <a:ext cx="2704421" cy="377189"/>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1219073" eaLnBrk="1" fontAlgn="auto" latinLnBrk="0" hangingPunct="1">
              <a:lnSpc>
                <a:spcPct val="100000"/>
              </a:lnSpc>
              <a:spcBef>
                <a:spcPts val="0"/>
              </a:spcBef>
              <a:spcAft>
                <a:spcPts val="0"/>
              </a:spcAft>
              <a:buNone/>
            </a:pPr>
            <a:r>
              <a:rPr lang="en-US" altLang="zh-CN" sz="1000" b="1" i="0" u="none" strike="noStrike" kern="1200" cap="none" spc="0" baseline="0">
                <a:solidFill>
                  <a:schemeClr val="tx1"/>
                </a:solidFill>
                <a:latin typeface="Arial" pitchFamily="0" charset="0"/>
                <a:ea typeface="Droid Sans" pitchFamily="0" charset="0"/>
                <a:cs typeface="Arial" pitchFamily="0" charset="0"/>
              </a:rPr>
              <a:t>Black: Finland only</a:t>
            </a:r>
            <a:br>
              <a:rPr lang="zh-CN" altLang="en-US" sz="1000" b="1" i="0" u="none" strike="noStrike" kern="1200" cap="none" spc="0" baseline="0">
                <a:solidFill>
                  <a:schemeClr val="tx1"/>
                </a:solidFill>
                <a:latin typeface="Arial" pitchFamily="0" charset="0"/>
                <a:ea typeface="Droid Sans" pitchFamily="0" charset="0"/>
                <a:cs typeface="Arial" pitchFamily="0" charset="0"/>
              </a:rPr>
            </a:br>
            <a:r>
              <a:rPr lang="en-US" altLang="zh-CN" sz="1000" b="1" i="0" u="none" strike="noStrike" kern="1200" cap="none" spc="0" baseline="0">
                <a:solidFill>
                  <a:schemeClr val="tx1"/>
                </a:solidFill>
                <a:latin typeface="Arial" pitchFamily="0" charset="0"/>
                <a:ea typeface="Droid Sans" pitchFamily="0" charset="0"/>
                <a:cs typeface="Arial" pitchFamily="0" charset="0"/>
              </a:rPr>
              <a:t>DTC + tiers 1-3</a:t>
            </a:r>
            <a:endParaRPr lang="zh-CN" altLang="en-US" sz="1000" b="1" i="0" u="none" strike="noStrike" kern="1200" cap="none" spc="0" baseline="0">
              <a:solidFill>
                <a:schemeClr val="tx1"/>
              </a:solidFill>
              <a:latin typeface="Arial" pitchFamily="0" charset="0"/>
              <a:ea typeface="Droid Sans" pitchFamily="0" charset="0"/>
              <a:cs typeface="Arial" pitchFamily="0" charset="0"/>
            </a:endParaRPr>
          </a:p>
        </p:txBody>
      </p:sp>
      <p:pic>
        <p:nvPicPr>
          <p:cNvPr id="208" name="Images"/>
          <p:cNvPicPr>
            <a:picLocks noChangeAspect="1"/>
          </p:cNvPicPr>
          <p:nvPr/>
        </p:nvPicPr>
        <p:blipFill>
          <a:blip r:embed="rId81" cstate="print"/>
          <a:stretch>
            <a:fillRect/>
          </a:stretch>
        </p:blipFill>
        <p:spPr>
          <a:xfrm rot="0">
            <a:off x="8683994" y="5898527"/>
            <a:ext cx="529667" cy="522877"/>
          </a:xfrm>
          <a:prstGeom prst="rect"/>
          <a:noFill/>
          <a:ln w="12700" cmpd="sng" cap="flat">
            <a:noFill/>
            <a:prstDash val="solid"/>
            <a:miter/>
          </a:ln>
        </p:spPr>
      </p:pic>
      <p:pic>
        <p:nvPicPr>
          <p:cNvPr id="209" name="Images"/>
          <p:cNvPicPr>
            <a:picLocks noChangeAspect="1"/>
          </p:cNvPicPr>
          <p:nvPr/>
        </p:nvPicPr>
        <p:blipFill>
          <a:blip r:embed="rId82" cstate="print"/>
          <a:stretch>
            <a:fillRect/>
          </a:stretch>
        </p:blipFill>
        <p:spPr>
          <a:xfrm rot="0">
            <a:off x="9225589" y="6028483"/>
            <a:ext cx="409040" cy="392921"/>
          </a:xfrm>
          <a:prstGeom prst="rect"/>
          <a:noFill/>
          <a:ln w="12700" cmpd="sng" cap="flat">
            <a:noFill/>
            <a:prstDash val="solid"/>
            <a:miter/>
          </a:ln>
        </p:spPr>
      </p:pic>
      <p:pic>
        <p:nvPicPr>
          <p:cNvPr id="210" name="Images"/>
          <p:cNvPicPr>
            <a:picLocks noChangeAspect="1"/>
          </p:cNvPicPr>
          <p:nvPr/>
        </p:nvPicPr>
        <p:blipFill>
          <a:blip r:embed="rId83" cstate="print"/>
          <a:stretch>
            <a:fillRect/>
          </a:stretch>
        </p:blipFill>
        <p:spPr>
          <a:xfrm rot="0">
            <a:off x="9654664" y="6122598"/>
            <a:ext cx="304339" cy="298806"/>
          </a:xfrm>
          <a:prstGeom prst="rect"/>
          <a:noFill/>
          <a:ln w="12700" cmpd="sng" cap="flat">
            <a:noFill/>
            <a:prstDash val="solid"/>
            <a:miter/>
          </a:ln>
        </p:spPr>
      </p:pic>
      <p:pic>
        <p:nvPicPr>
          <p:cNvPr id="211" name="Images"/>
          <p:cNvPicPr>
            <a:picLocks noChangeAspect="1"/>
          </p:cNvPicPr>
          <p:nvPr/>
        </p:nvPicPr>
        <p:blipFill>
          <a:blip r:embed="rId84" cstate="print"/>
          <a:stretch>
            <a:fillRect/>
          </a:stretch>
        </p:blipFill>
        <p:spPr>
          <a:xfrm rot="0">
            <a:off x="10069358" y="6264455"/>
            <a:ext cx="576260" cy="156949"/>
          </a:xfrm>
          <a:prstGeom prst="rect"/>
          <a:noFill/>
          <a:ln w="12700" cmpd="sng" cap="flat">
            <a:noFill/>
            <a:prstDash val="solid"/>
            <a:miter/>
          </a:ln>
        </p:spPr>
      </p:pic>
      <p:pic>
        <p:nvPicPr>
          <p:cNvPr id="212" name="Images"/>
          <p:cNvPicPr>
            <a:picLocks noChangeAspect="1"/>
          </p:cNvPicPr>
          <p:nvPr/>
        </p:nvPicPr>
        <p:blipFill>
          <a:blip r:embed="rId85" cstate="print"/>
          <a:stretch>
            <a:fillRect/>
          </a:stretch>
        </p:blipFill>
        <p:spPr>
          <a:xfrm rot="0">
            <a:off x="10700348" y="6263469"/>
            <a:ext cx="388068" cy="157935"/>
          </a:xfrm>
          <a:prstGeom prst="rect"/>
          <a:noFill/>
          <a:ln w="12700" cmpd="sng" cap="flat">
            <a:noFill/>
            <a:prstDash val="solid"/>
            <a:miter/>
          </a:ln>
        </p:spPr>
      </p:pic>
      <p:pic>
        <p:nvPicPr>
          <p:cNvPr id="213" name="Images"/>
          <p:cNvPicPr>
            <a:picLocks noChangeAspect="1"/>
          </p:cNvPicPr>
          <p:nvPr/>
        </p:nvPicPr>
        <p:blipFill>
          <a:blip r:embed="rId86" cstate="print"/>
          <a:stretch>
            <a:fillRect/>
          </a:stretch>
        </p:blipFill>
        <p:spPr>
          <a:xfrm rot="0">
            <a:off x="11149922" y="6178263"/>
            <a:ext cx="310678" cy="243140"/>
          </a:xfrm>
          <a:prstGeom prst="rect"/>
          <a:noFill/>
          <a:ln w="12700" cmpd="sng" cap="flat">
            <a:noFill/>
            <a:prstDash val="solid"/>
            <a:miter/>
          </a:ln>
        </p:spPr>
      </p:pic>
      <p:pic>
        <p:nvPicPr>
          <p:cNvPr id="214" name="Images"/>
          <p:cNvPicPr>
            <a:picLocks noChangeAspect="1"/>
          </p:cNvPicPr>
          <p:nvPr/>
        </p:nvPicPr>
        <p:blipFill>
          <a:blip r:embed="rId87" cstate="print"/>
          <a:stretch>
            <a:fillRect/>
          </a:stretch>
        </p:blipFill>
        <p:spPr>
          <a:xfrm rot="0">
            <a:off x="11500181" y="6160001"/>
            <a:ext cx="343088" cy="261402"/>
          </a:xfrm>
          <a:prstGeom prst="rect"/>
          <a:noFill/>
          <a:ln w="12700" cmpd="sng" cap="flat">
            <a:noFill/>
            <a:prstDash val="solid"/>
            <a:miter/>
          </a:ln>
        </p:spPr>
      </p:pic>
    </p:spTree>
    <p:extLst>
      <p:ext uri="{BB962C8B-B14F-4D97-AF65-F5344CB8AC3E}">
        <p14:creationId xmlns:p14="http://schemas.microsoft.com/office/powerpoint/2010/main" val="1900076988"/>
      </p:ext>
    </p:extLst>
  </p:cSld>
  <p:clrMapOvr>
    <a:masterClrMapping/>
  </p:clrMapOvr>
</p:sld>
</file>

<file path=ppt/slides/slide8.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218" name="Text box"/>
          <p:cNvSpPr>
            <a:spLocks noGrp="1"/>
          </p:cNvSpPr>
          <p:nvPr>
            <p:ph type="body" idx="4294967295"/>
          </p:nvPr>
        </p:nvSpPr>
        <p:spPr>
          <a:xfrm rot="0">
            <a:off x="407368" y="417147"/>
            <a:ext cx="11217275" cy="293132"/>
          </a:xfrm>
          <a:prstGeom prst="rect"/>
          <a:no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TEEMA BLACK</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219" name="Rectangles"/>
          <p:cNvSpPr>
            <a:spLocks/>
          </p:cNvSpPr>
          <p:nvPr/>
        </p:nvSpPr>
        <p:spPr>
          <a:xfrm rot="0">
            <a:off x="466944" y="778561"/>
            <a:ext cx="2314913" cy="23431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00" b="1" i="0" u="none" strike="noStrike" kern="1200" cap="none" spc="0" baseline="0">
                <a:solidFill>
                  <a:schemeClr val="tx1"/>
                </a:solidFill>
                <a:latin typeface="Arial" pitchFamily="0" charset="0"/>
                <a:ea typeface="Droid Sans" pitchFamily="0" charset="0"/>
                <a:cs typeface="Arial" pitchFamily="0" charset="0"/>
              </a:rPr>
              <a:t>Finland only</a:t>
            </a:r>
            <a:endParaRPr lang="zh-CN" altLang="en-US" sz="1000" b="1" i="0" u="none" strike="noStrike" kern="1200" cap="none" spc="0" baseline="0">
              <a:solidFill>
                <a:srgbClr val="000000"/>
              </a:solidFill>
              <a:latin typeface="Arial" pitchFamily="0" charset="0"/>
              <a:ea typeface="Droid Sans" pitchFamily="0" charset="0"/>
              <a:cs typeface="Helvetica Neue" pitchFamily="0" charset="0"/>
            </a:endParaRPr>
          </a:p>
        </p:txBody>
      </p:sp>
      <p:pic>
        <p:nvPicPr>
          <p:cNvPr id="220" name="Images"/>
          <p:cNvPicPr>
            <a:picLocks noChangeAspect="1"/>
          </p:cNvPicPr>
          <p:nvPr/>
        </p:nvPicPr>
        <p:blipFill>
          <a:blip r:embed="rId1" cstate="print"/>
          <a:stretch>
            <a:fillRect/>
          </a:stretch>
        </p:blipFill>
        <p:spPr>
          <a:xfrm rot="0">
            <a:off x="1337290" y="2457626"/>
            <a:ext cx="1334664" cy="1317551"/>
          </a:xfrm>
          <a:prstGeom prst="rect"/>
          <a:noFill/>
          <a:ln w="12700" cmpd="sng" cap="flat">
            <a:noFill/>
            <a:prstDash val="solid"/>
            <a:miter/>
          </a:ln>
        </p:spPr>
      </p:pic>
      <p:pic>
        <p:nvPicPr>
          <p:cNvPr id="221" name="Images"/>
          <p:cNvPicPr>
            <a:picLocks noChangeAspect="1"/>
          </p:cNvPicPr>
          <p:nvPr/>
        </p:nvPicPr>
        <p:blipFill>
          <a:blip r:embed="rId2" cstate="print"/>
          <a:stretch>
            <a:fillRect/>
          </a:stretch>
        </p:blipFill>
        <p:spPr>
          <a:xfrm rot="0">
            <a:off x="2975964" y="2785092"/>
            <a:ext cx="1030706" cy="990085"/>
          </a:xfrm>
          <a:prstGeom prst="rect"/>
          <a:noFill/>
          <a:ln w="12700" cmpd="sng" cap="flat">
            <a:noFill/>
            <a:prstDash val="solid"/>
            <a:miter/>
          </a:ln>
        </p:spPr>
      </p:pic>
      <p:pic>
        <p:nvPicPr>
          <p:cNvPr id="222" name="Images"/>
          <p:cNvPicPr>
            <a:picLocks noChangeAspect="1"/>
          </p:cNvPicPr>
          <p:nvPr/>
        </p:nvPicPr>
        <p:blipFill>
          <a:blip r:embed="rId3" cstate="print"/>
          <a:stretch>
            <a:fillRect/>
          </a:stretch>
        </p:blipFill>
        <p:spPr>
          <a:xfrm rot="0">
            <a:off x="4310680" y="3022244"/>
            <a:ext cx="766876" cy="752933"/>
          </a:xfrm>
          <a:prstGeom prst="rect"/>
          <a:noFill/>
          <a:ln w="12700" cmpd="sng" cap="flat">
            <a:noFill/>
            <a:prstDash val="solid"/>
            <a:miter/>
          </a:ln>
        </p:spPr>
      </p:pic>
      <p:pic>
        <p:nvPicPr>
          <p:cNvPr id="223" name="Images"/>
          <p:cNvPicPr>
            <a:picLocks noChangeAspect="1"/>
          </p:cNvPicPr>
          <p:nvPr/>
        </p:nvPicPr>
        <p:blipFill>
          <a:blip r:embed="rId4" cstate="print"/>
          <a:stretch>
            <a:fillRect/>
          </a:stretch>
        </p:blipFill>
        <p:spPr>
          <a:xfrm rot="0">
            <a:off x="5381565" y="3379695"/>
            <a:ext cx="1452070" cy="395482"/>
          </a:xfrm>
          <a:prstGeom prst="rect"/>
          <a:noFill/>
          <a:ln w="12700" cmpd="sng" cap="flat">
            <a:noFill/>
            <a:prstDash val="solid"/>
            <a:miter/>
          </a:ln>
        </p:spPr>
      </p:pic>
      <p:pic>
        <p:nvPicPr>
          <p:cNvPr id="224" name="Images"/>
          <p:cNvPicPr>
            <a:picLocks noChangeAspect="1"/>
          </p:cNvPicPr>
          <p:nvPr/>
        </p:nvPicPr>
        <p:blipFill>
          <a:blip r:embed="rId5" cstate="print"/>
          <a:stretch>
            <a:fillRect/>
          </a:stretch>
        </p:blipFill>
        <p:spPr>
          <a:xfrm rot="0">
            <a:off x="7137646" y="3377211"/>
            <a:ext cx="977859" cy="397967"/>
          </a:xfrm>
          <a:prstGeom prst="rect"/>
          <a:noFill/>
          <a:ln w="12700" cmpd="sng" cap="flat">
            <a:noFill/>
            <a:prstDash val="solid"/>
            <a:miter/>
          </a:ln>
        </p:spPr>
      </p:pic>
      <p:pic>
        <p:nvPicPr>
          <p:cNvPr id="225" name="Images"/>
          <p:cNvPicPr>
            <a:picLocks noChangeAspect="1"/>
          </p:cNvPicPr>
          <p:nvPr/>
        </p:nvPicPr>
        <p:blipFill>
          <a:blip r:embed="rId6" cstate="print"/>
          <a:stretch>
            <a:fillRect/>
          </a:stretch>
        </p:blipFill>
        <p:spPr>
          <a:xfrm rot="0">
            <a:off x="8419515" y="3162508"/>
            <a:ext cx="782854" cy="612669"/>
          </a:xfrm>
          <a:prstGeom prst="rect"/>
          <a:noFill/>
          <a:ln w="12700" cmpd="sng" cap="flat">
            <a:noFill/>
            <a:prstDash val="solid"/>
            <a:miter/>
          </a:ln>
        </p:spPr>
      </p:pic>
      <p:pic>
        <p:nvPicPr>
          <p:cNvPr id="226" name="Images"/>
          <p:cNvPicPr>
            <a:picLocks noChangeAspect="1"/>
          </p:cNvPicPr>
          <p:nvPr/>
        </p:nvPicPr>
        <p:blipFill>
          <a:blip r:embed="rId7" cstate="print"/>
          <a:stretch>
            <a:fillRect/>
          </a:stretch>
        </p:blipFill>
        <p:spPr>
          <a:xfrm rot="0">
            <a:off x="9506380" y="3116495"/>
            <a:ext cx="864518" cy="658682"/>
          </a:xfrm>
          <a:prstGeom prst="rect"/>
          <a:noFill/>
          <a:ln w="12700" cmpd="sng" cap="flat">
            <a:noFill/>
            <a:prstDash val="solid"/>
            <a:miter/>
          </a:ln>
        </p:spPr>
      </p:pic>
      <p:sp>
        <p:nvSpPr>
          <p:cNvPr id="227" name="Rectangles"/>
          <p:cNvSpPr>
            <a:spLocks/>
          </p:cNvSpPr>
          <p:nvPr/>
        </p:nvSpPr>
        <p:spPr>
          <a:xfrm rot="0">
            <a:off x="572101" y="4671614"/>
            <a:ext cx="3582682" cy="119157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Teema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black</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becomes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part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 for Finland.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Other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please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contact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Mercandising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campaign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use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customer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specific</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opportunities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Focus in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3</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228" name="Rectangles"/>
          <p:cNvSpPr>
            <a:spLocks/>
          </p:cNvSpPr>
          <p:nvPr/>
        </p:nvSpPr>
        <p:spPr>
          <a:xfrm rot="0">
            <a:off x="4390157" y="4671614"/>
            <a:ext cx="3582682" cy="134397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by Kaj Franck 1952</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Loose items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Dishwasher, microwave, freezer and oven safe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Vitroporcelain</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Thailand</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229" name="Rectangles"/>
          <p:cNvSpPr>
            <a:spLocks/>
          </p:cNvSpPr>
          <p:nvPr/>
        </p:nvSpPr>
        <p:spPr>
          <a:xfrm rot="0">
            <a:off x="8208213" y="4671614"/>
            <a:ext cx="3582682" cy="166306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 this:</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The </a:t>
            </a:r>
            <a:r>
              <a:rPr lang="en-US" altLang="zh-CN" sz="1000" b="0" i="0" u="none" strike="noStrike" kern="0" cap="none" spc="0" baseline="0">
                <a:solidFill>
                  <a:srgbClr val="000000"/>
                </a:solidFill>
                <a:latin typeface="Arial" pitchFamily="0" charset="0"/>
                <a:ea typeface="Droid Sans" pitchFamily="0" charset="0"/>
                <a:cs typeface="Helvetica" pitchFamily="34" charset="0"/>
              </a:rPr>
              <a:t>versatile Teema collection offers endless combinations that are both durable and refined. Teema is an iconic representation of minimalist Finnish design.</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The elegant black colour adds contrast to any table setting and can be mixed and matched with other colours in the Teema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0" cap="none" spc="0" baseline="0">
              <a:solidFill>
                <a:srgbClr val="000000"/>
              </a:solidFill>
              <a:latin typeface="Arial" pitchFamily="0" charset="0"/>
              <a:ea typeface="Droid Sans" pitchFamily="0" charset="0"/>
              <a:cs typeface="Helvetica" pitchFamily="34" charset="0"/>
            </a:endParaRPr>
          </a:p>
        </p:txBody>
      </p:sp>
      <p:sp>
        <p:nvSpPr>
          <p:cNvPr id="230" name="Text box"/>
          <p:cNvSpPr>
            <a:spLocks noGrp="1"/>
          </p:cNvSpPr>
          <p:nvPr>
            <p:ph type="body" idx="4294967295"/>
          </p:nvPr>
        </p:nvSpPr>
        <p:spPr>
          <a:xfrm rot="0">
            <a:off x="1424399" y="3867270"/>
            <a:ext cx="121453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Lucida Sans"/>
              </a:rPr>
              <a:t>plate 26cm</a:t>
            </a:r>
            <a:br>
              <a:rPr lang="zh-CN" altLang="en-US" sz="1050" b="0" i="0" u="none" strike="noStrike" kern="200" cap="none" spc="0" baseline="0">
                <a:solidFill>
                  <a:schemeClr val="tx1"/>
                </a:solidFill>
                <a:latin typeface="Arial" pitchFamily="0" charset="0"/>
                <a:ea typeface="Droid Sans" pitchFamily="0" charset="0"/>
                <a:cs typeface="Lucida Sans"/>
              </a:rPr>
            </a:br>
            <a:r>
              <a:rPr lang="en-US" altLang="zh-CN" sz="1050" b="0" i="0" u="none" strike="noStrike" kern="200" cap="none" spc="0" baseline="0">
                <a:solidFill>
                  <a:schemeClr val="tx1"/>
                </a:solidFill>
                <a:latin typeface="Arial" pitchFamily="0" charset="0"/>
                <a:ea typeface="Droid Sans" pitchFamily="0" charset="0"/>
                <a:cs typeface="Lucida Sans"/>
              </a:rPr>
              <a:t>black</a:t>
            </a:r>
            <a:endParaRPr lang="zh-CN" altLang="en-US" sz="1050" b="0" i="0" u="none" strike="noStrike" kern="200" cap="none" spc="0" baseline="0">
              <a:solidFill>
                <a:schemeClr val="tx1"/>
              </a:solidFill>
              <a:latin typeface="Arial" pitchFamily="0" charset="0"/>
              <a:ea typeface="Droid Sans" pitchFamily="0" charset="0"/>
              <a:cs typeface="Lucida Sans"/>
            </a:endParaRPr>
          </a:p>
        </p:txBody>
      </p:sp>
      <p:sp>
        <p:nvSpPr>
          <p:cNvPr id="231" name="Rectangles"/>
          <p:cNvSpPr>
            <a:spLocks/>
          </p:cNvSpPr>
          <p:nvPr/>
        </p:nvSpPr>
        <p:spPr>
          <a:xfrm rot="0">
            <a:off x="2884051" y="3867270"/>
            <a:ext cx="121453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21cm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black</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32" name="Rectangles"/>
          <p:cNvSpPr>
            <a:spLocks/>
          </p:cNvSpPr>
          <p:nvPr/>
        </p:nvSpPr>
        <p:spPr>
          <a:xfrm rot="0">
            <a:off x="4108754" y="3867270"/>
            <a:ext cx="1214531" cy="603215"/>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17cm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black</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33" name="Rectangles"/>
          <p:cNvSpPr>
            <a:spLocks/>
          </p:cNvSpPr>
          <p:nvPr/>
        </p:nvSpPr>
        <p:spPr>
          <a:xfrm rot="0">
            <a:off x="8185016" y="3867270"/>
            <a:ext cx="1214531"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0,3L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black</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34" name="Rectangles"/>
          <p:cNvSpPr>
            <a:spLocks/>
          </p:cNvSpPr>
          <p:nvPr/>
        </p:nvSpPr>
        <p:spPr>
          <a:xfrm rot="0">
            <a:off x="7081204" y="3867270"/>
            <a:ext cx="1214531"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bowl 15cm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black</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35" name="Rectangles"/>
          <p:cNvSpPr>
            <a:spLocks/>
          </p:cNvSpPr>
          <p:nvPr/>
        </p:nvSpPr>
        <p:spPr>
          <a:xfrm rot="0">
            <a:off x="9297431" y="3867270"/>
            <a:ext cx="1214531"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0,4L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black</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36" name="Rectangles"/>
          <p:cNvSpPr>
            <a:spLocks/>
          </p:cNvSpPr>
          <p:nvPr/>
        </p:nvSpPr>
        <p:spPr>
          <a:xfrm rot="0">
            <a:off x="5528815" y="3867270"/>
            <a:ext cx="1214531" cy="603215"/>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deep plate 21cm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black</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Tree>
    <p:extLst>
      <p:ext uri="{BB962C8B-B14F-4D97-AF65-F5344CB8AC3E}">
        <p14:creationId xmlns:p14="http://schemas.microsoft.com/office/powerpoint/2010/main" val="874472514"/>
      </p:ext>
    </p:extLst>
  </p:cSld>
  <p:clrMapOvr>
    <a:masterClrMapping/>
  </p:clrMapOvr>
</p:sld>
</file>

<file path=ppt/slides/slide9.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240" name="Text box"/>
          <p:cNvSpPr>
            <a:spLocks noGrp="1"/>
          </p:cNvSpPr>
          <p:nvPr>
            <p:ph type="body" idx="4294967295"/>
          </p:nvPr>
        </p:nvSpPr>
        <p:spPr>
          <a:xfrm rot="0">
            <a:off x="487361" y="980728"/>
            <a:ext cx="11217275" cy="293132"/>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TEEMA SETS</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241" name="Rectangles"/>
          <p:cNvSpPr>
            <a:spLocks/>
          </p:cNvSpPr>
          <p:nvPr/>
        </p:nvSpPr>
        <p:spPr>
          <a:xfrm rot="0">
            <a:off x="1199456" y="5940216"/>
            <a:ext cx="3822710" cy="720089"/>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1-3</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White in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other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Teema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colours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campaigns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custo</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please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contact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mercandising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MOQ and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leadtimes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242" name="Rectangles"/>
          <p:cNvSpPr>
            <a:spLocks/>
          </p:cNvSpPr>
          <p:nvPr/>
        </p:nvSpPr>
        <p:spPr>
          <a:xfrm rot="0">
            <a:off x="4904187" y="5940216"/>
            <a:ext cx="2376264" cy="40576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Thailand and Romania</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243" name="Rectangles"/>
          <p:cNvSpPr>
            <a:spLocks/>
          </p:cNvSpPr>
          <p:nvPr/>
        </p:nvSpPr>
        <p:spPr>
          <a:xfrm rot="0">
            <a:off x="9048328" y="5940216"/>
            <a:ext cx="2376263"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Kaj Franck 1952</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grpSp>
        <p:nvGrpSpPr>
          <p:cNvPr id="248" name="Combination"/>
          <p:cNvGrpSpPr>
            <a:grpSpLocks/>
          </p:cNvGrpSpPr>
          <p:nvPr/>
        </p:nvGrpSpPr>
        <p:grpSpPr>
          <a:xfrm>
            <a:off x="1392446" y="2016193"/>
            <a:ext cx="1002804" cy="869016"/>
            <a:chOff x="1392446" y="2016193"/>
            <a:chExt cx="1002804" cy="869016"/>
          </a:xfrm>
        </p:grpSpPr>
        <p:pic>
          <p:nvPicPr>
            <p:cNvPr id="244" name="Images"/>
            <p:cNvPicPr>
              <a:picLocks noChangeAspect="1"/>
            </p:cNvPicPr>
            <p:nvPr/>
          </p:nvPicPr>
          <p:blipFill>
            <a:blip r:embed="rId1" cstate="print"/>
            <a:stretch>
              <a:fillRect/>
            </a:stretch>
          </p:blipFill>
          <p:spPr>
            <a:xfrm rot="0">
              <a:off x="1392446" y="2485943"/>
              <a:ext cx="492859" cy="399266"/>
            </a:xfrm>
            <a:prstGeom prst="rect"/>
            <a:noFill/>
            <a:ln w="12700" cmpd="sng" cap="flat">
              <a:noFill/>
              <a:prstDash val="solid"/>
              <a:miter/>
            </a:ln>
          </p:spPr>
        </p:pic>
        <p:pic>
          <p:nvPicPr>
            <p:cNvPr id="245" name="Images"/>
            <p:cNvPicPr>
              <a:picLocks noChangeAspect="1"/>
            </p:cNvPicPr>
            <p:nvPr/>
          </p:nvPicPr>
          <p:blipFill>
            <a:blip r:embed="rId2" cstate="print"/>
            <a:stretch>
              <a:fillRect/>
            </a:stretch>
          </p:blipFill>
          <p:spPr>
            <a:xfrm rot="0">
              <a:off x="1902391" y="2016193"/>
              <a:ext cx="492859" cy="399266"/>
            </a:xfrm>
            <a:prstGeom prst="rect"/>
            <a:noFill/>
            <a:ln w="12700" cmpd="sng" cap="flat">
              <a:noFill/>
              <a:prstDash val="solid"/>
              <a:miter/>
            </a:ln>
          </p:spPr>
        </p:pic>
        <p:pic>
          <p:nvPicPr>
            <p:cNvPr id="246" name="Images"/>
            <p:cNvPicPr>
              <a:picLocks noChangeAspect="1"/>
            </p:cNvPicPr>
            <p:nvPr/>
          </p:nvPicPr>
          <p:blipFill>
            <a:blip r:embed="rId3" cstate="print"/>
            <a:stretch>
              <a:fillRect/>
            </a:stretch>
          </p:blipFill>
          <p:spPr>
            <a:xfrm rot="0">
              <a:off x="1392446" y="2016193"/>
              <a:ext cx="492859" cy="399266"/>
            </a:xfrm>
            <a:prstGeom prst="rect"/>
            <a:noFill/>
            <a:ln w="12700" cmpd="sng" cap="flat">
              <a:noFill/>
              <a:prstDash val="solid"/>
              <a:miter/>
            </a:ln>
          </p:spPr>
        </p:pic>
        <p:pic>
          <p:nvPicPr>
            <p:cNvPr id="247" name="Images"/>
            <p:cNvPicPr>
              <a:picLocks noChangeAspect="1"/>
            </p:cNvPicPr>
            <p:nvPr/>
          </p:nvPicPr>
          <p:blipFill>
            <a:blip r:embed="rId4" cstate="print"/>
            <a:stretch>
              <a:fillRect/>
            </a:stretch>
          </p:blipFill>
          <p:spPr>
            <a:xfrm rot="0">
              <a:off x="1902391" y="2485943"/>
              <a:ext cx="492859" cy="399266"/>
            </a:xfrm>
            <a:prstGeom prst="rect"/>
            <a:noFill/>
            <a:ln w="12700" cmpd="sng" cap="flat">
              <a:noFill/>
              <a:prstDash val="solid"/>
              <a:miter/>
            </a:ln>
          </p:spPr>
        </p:pic>
      </p:grpSp>
      <p:grpSp>
        <p:nvGrpSpPr>
          <p:cNvPr id="253" name="Combination"/>
          <p:cNvGrpSpPr>
            <a:grpSpLocks/>
          </p:cNvGrpSpPr>
          <p:nvPr/>
        </p:nvGrpSpPr>
        <p:grpSpPr>
          <a:xfrm>
            <a:off x="5816435" y="2016586"/>
            <a:ext cx="1345759" cy="868623"/>
            <a:chOff x="5816435" y="2016586"/>
            <a:chExt cx="1345759" cy="868623"/>
          </a:xfrm>
        </p:grpSpPr>
        <p:pic>
          <p:nvPicPr>
            <p:cNvPr id="249" name="Images"/>
            <p:cNvPicPr>
              <a:picLocks noChangeAspect="1"/>
            </p:cNvPicPr>
            <p:nvPr/>
          </p:nvPicPr>
          <p:blipFill>
            <a:blip r:embed="rId5" cstate="print"/>
            <a:stretch>
              <a:fillRect/>
            </a:stretch>
          </p:blipFill>
          <p:spPr>
            <a:xfrm rot="0">
              <a:off x="5816435" y="2016586"/>
              <a:ext cx="851873" cy="868623"/>
            </a:xfrm>
            <a:prstGeom prst="rect"/>
            <a:noFill/>
            <a:ln w="12700" cmpd="sng" cap="flat">
              <a:noFill/>
              <a:prstDash val="solid"/>
              <a:miter/>
            </a:ln>
          </p:spPr>
        </p:pic>
        <p:pic>
          <p:nvPicPr>
            <p:cNvPr id="250" name="Images"/>
            <p:cNvPicPr>
              <a:picLocks noChangeAspect="1"/>
            </p:cNvPicPr>
            <p:nvPr/>
          </p:nvPicPr>
          <p:blipFill>
            <a:blip r:embed="rId6" cstate="print"/>
            <a:stretch>
              <a:fillRect/>
            </a:stretch>
          </p:blipFill>
          <p:spPr>
            <a:xfrm rot="0">
              <a:off x="5955328" y="2016586"/>
              <a:ext cx="851873" cy="868623"/>
            </a:xfrm>
            <a:prstGeom prst="rect"/>
            <a:noFill/>
            <a:ln w="12700" cmpd="sng" cap="flat">
              <a:noFill/>
              <a:prstDash val="solid"/>
              <a:miter/>
            </a:ln>
          </p:spPr>
        </p:pic>
        <p:pic>
          <p:nvPicPr>
            <p:cNvPr id="251" name="Images"/>
            <p:cNvPicPr>
              <a:picLocks noChangeAspect="1"/>
            </p:cNvPicPr>
            <p:nvPr/>
          </p:nvPicPr>
          <p:blipFill>
            <a:blip r:embed="rId7" cstate="print"/>
            <a:stretch>
              <a:fillRect/>
            </a:stretch>
          </p:blipFill>
          <p:spPr>
            <a:xfrm rot="0">
              <a:off x="6140519" y="2016586"/>
              <a:ext cx="851873" cy="868623"/>
            </a:xfrm>
            <a:prstGeom prst="rect"/>
            <a:noFill/>
            <a:ln w="12700" cmpd="sng" cap="flat">
              <a:noFill/>
              <a:prstDash val="solid"/>
              <a:miter/>
            </a:ln>
          </p:spPr>
        </p:pic>
        <p:pic>
          <p:nvPicPr>
            <p:cNvPr id="252" name="Images"/>
            <p:cNvPicPr>
              <a:picLocks noChangeAspect="1"/>
            </p:cNvPicPr>
            <p:nvPr/>
          </p:nvPicPr>
          <p:blipFill>
            <a:blip r:embed="rId8" cstate="print"/>
            <a:stretch>
              <a:fillRect/>
            </a:stretch>
          </p:blipFill>
          <p:spPr>
            <a:xfrm rot="0">
              <a:off x="6310320" y="2016586"/>
              <a:ext cx="851873" cy="868623"/>
            </a:xfrm>
            <a:prstGeom prst="rect"/>
            <a:noFill/>
            <a:ln w="12700" cmpd="sng" cap="flat">
              <a:noFill/>
              <a:prstDash val="solid"/>
              <a:miter/>
            </a:ln>
          </p:spPr>
        </p:pic>
      </p:grpSp>
      <p:grpSp>
        <p:nvGrpSpPr>
          <p:cNvPr id="258" name="Combination"/>
          <p:cNvGrpSpPr>
            <a:grpSpLocks/>
          </p:cNvGrpSpPr>
          <p:nvPr/>
        </p:nvGrpSpPr>
        <p:grpSpPr>
          <a:xfrm>
            <a:off x="3530581" y="2101170"/>
            <a:ext cx="1153301" cy="784039"/>
            <a:chOff x="3530581" y="2101170"/>
            <a:chExt cx="1153301" cy="784039"/>
          </a:xfrm>
        </p:grpSpPr>
        <p:pic>
          <p:nvPicPr>
            <p:cNvPr id="254" name="Images"/>
            <p:cNvPicPr>
              <a:picLocks noChangeAspect="1"/>
            </p:cNvPicPr>
            <p:nvPr/>
          </p:nvPicPr>
          <p:blipFill>
            <a:blip r:embed="rId9" cstate="print"/>
            <a:stretch>
              <a:fillRect/>
            </a:stretch>
          </p:blipFill>
          <p:spPr>
            <a:xfrm rot="0">
              <a:off x="3530581" y="2101170"/>
              <a:ext cx="736377" cy="784039"/>
            </a:xfrm>
            <a:prstGeom prst="rect"/>
            <a:noFill/>
            <a:ln w="12700" cmpd="sng" cap="flat">
              <a:noFill/>
              <a:prstDash val="solid"/>
              <a:miter/>
            </a:ln>
          </p:spPr>
        </p:pic>
        <p:pic>
          <p:nvPicPr>
            <p:cNvPr id="255" name="Images"/>
            <p:cNvPicPr>
              <a:picLocks noChangeAspect="1"/>
            </p:cNvPicPr>
            <p:nvPr/>
          </p:nvPicPr>
          <p:blipFill>
            <a:blip r:embed="rId10" cstate="print"/>
            <a:stretch>
              <a:fillRect/>
            </a:stretch>
          </p:blipFill>
          <p:spPr>
            <a:xfrm rot="0">
              <a:off x="3670842" y="2101170"/>
              <a:ext cx="736377" cy="784039"/>
            </a:xfrm>
            <a:prstGeom prst="rect"/>
            <a:noFill/>
            <a:ln w="12700" cmpd="sng" cap="flat">
              <a:noFill/>
              <a:prstDash val="solid"/>
              <a:miter/>
            </a:ln>
          </p:spPr>
        </p:pic>
        <p:pic>
          <p:nvPicPr>
            <p:cNvPr id="256" name="Images"/>
            <p:cNvPicPr>
              <a:picLocks noChangeAspect="1"/>
            </p:cNvPicPr>
            <p:nvPr/>
          </p:nvPicPr>
          <p:blipFill>
            <a:blip r:embed="rId11" cstate="print"/>
            <a:stretch>
              <a:fillRect/>
            </a:stretch>
          </p:blipFill>
          <p:spPr>
            <a:xfrm rot="0">
              <a:off x="3809173" y="2101170"/>
              <a:ext cx="736377" cy="784039"/>
            </a:xfrm>
            <a:prstGeom prst="rect"/>
            <a:noFill/>
            <a:ln w="12700" cmpd="sng" cap="flat">
              <a:noFill/>
              <a:prstDash val="solid"/>
              <a:miter/>
            </a:ln>
          </p:spPr>
        </p:pic>
        <p:pic>
          <p:nvPicPr>
            <p:cNvPr id="257" name="Images"/>
            <p:cNvPicPr>
              <a:picLocks noChangeAspect="1"/>
            </p:cNvPicPr>
            <p:nvPr/>
          </p:nvPicPr>
          <p:blipFill>
            <a:blip r:embed="rId12" cstate="print"/>
            <a:stretch>
              <a:fillRect/>
            </a:stretch>
          </p:blipFill>
          <p:spPr>
            <a:xfrm rot="0">
              <a:off x="3947505" y="2101170"/>
              <a:ext cx="736377" cy="784039"/>
            </a:xfrm>
            <a:prstGeom prst="rect"/>
            <a:noFill/>
            <a:ln w="12700" cmpd="sng" cap="flat">
              <a:noFill/>
              <a:prstDash val="solid"/>
              <a:miter/>
            </a:ln>
          </p:spPr>
        </p:pic>
      </p:grpSp>
      <p:pic>
        <p:nvPicPr>
          <p:cNvPr id="259" name="Images"/>
          <p:cNvPicPr>
            <a:picLocks noChangeAspect="1"/>
          </p:cNvPicPr>
          <p:nvPr/>
        </p:nvPicPr>
        <p:blipFill>
          <a:blip r:embed="rId13" cstate="print"/>
          <a:stretch>
            <a:fillRect/>
          </a:stretch>
        </p:blipFill>
        <p:spPr>
          <a:xfrm rot="0">
            <a:off x="2501766" y="2171949"/>
            <a:ext cx="697370" cy="666638"/>
          </a:xfrm>
          <a:prstGeom prst="rect"/>
          <a:noFill/>
          <a:ln w="12700" cmpd="sng" cap="flat">
            <a:noFill/>
            <a:prstDash val="solid"/>
            <a:miter/>
          </a:ln>
        </p:spPr>
      </p:pic>
      <p:pic>
        <p:nvPicPr>
          <p:cNvPr id="260" name="Images"/>
          <p:cNvPicPr>
            <a:picLocks noChangeAspect="1"/>
          </p:cNvPicPr>
          <p:nvPr/>
        </p:nvPicPr>
        <p:blipFill>
          <a:blip r:embed="rId14" cstate="print"/>
          <a:stretch>
            <a:fillRect/>
          </a:stretch>
        </p:blipFill>
        <p:spPr>
          <a:xfrm rot="0">
            <a:off x="4747072" y="2171949"/>
            <a:ext cx="697369" cy="666638"/>
          </a:xfrm>
          <a:prstGeom prst="rect"/>
          <a:noFill/>
          <a:ln w="12700" cmpd="sng" cap="flat">
            <a:noFill/>
            <a:prstDash val="solid"/>
            <a:miter/>
          </a:ln>
        </p:spPr>
      </p:pic>
      <p:pic>
        <p:nvPicPr>
          <p:cNvPr id="261" name="Images"/>
          <p:cNvPicPr>
            <a:picLocks noChangeAspect="1"/>
          </p:cNvPicPr>
          <p:nvPr/>
        </p:nvPicPr>
        <p:blipFill>
          <a:blip r:embed="rId15" cstate="print"/>
          <a:stretch>
            <a:fillRect/>
          </a:stretch>
        </p:blipFill>
        <p:spPr>
          <a:xfrm rot="0">
            <a:off x="7262741" y="2146008"/>
            <a:ext cx="690795" cy="692579"/>
          </a:xfrm>
          <a:prstGeom prst="rect"/>
          <a:noFill/>
          <a:ln w="12700" cmpd="sng" cap="flat">
            <a:noFill/>
            <a:prstDash val="solid"/>
            <a:miter/>
          </a:ln>
        </p:spPr>
      </p:pic>
      <p:pic>
        <p:nvPicPr>
          <p:cNvPr id="262" name="Images"/>
          <p:cNvPicPr>
            <a:picLocks noChangeAspect="1"/>
          </p:cNvPicPr>
          <p:nvPr/>
        </p:nvPicPr>
        <p:blipFill>
          <a:blip r:embed="rId16" cstate="print"/>
          <a:stretch>
            <a:fillRect/>
          </a:stretch>
        </p:blipFill>
        <p:spPr>
          <a:xfrm rot="0">
            <a:off x="8220822" y="2228946"/>
            <a:ext cx="1655012" cy="721933"/>
          </a:xfrm>
          <a:prstGeom prst="rect"/>
          <a:noFill/>
          <a:ln w="12700" cmpd="sng" cap="flat">
            <a:noFill/>
            <a:prstDash val="solid"/>
            <a:miter/>
          </a:ln>
        </p:spPr>
      </p:pic>
      <p:pic>
        <p:nvPicPr>
          <p:cNvPr id="263" name="Images"/>
          <p:cNvPicPr>
            <a:picLocks noChangeAspect="1"/>
          </p:cNvPicPr>
          <p:nvPr/>
        </p:nvPicPr>
        <p:blipFill>
          <a:blip r:embed="rId17" cstate="print"/>
          <a:stretch>
            <a:fillRect/>
          </a:stretch>
        </p:blipFill>
        <p:spPr>
          <a:xfrm rot="10800000">
            <a:off x="9875834" y="2430783"/>
            <a:ext cx="1135083" cy="394812"/>
          </a:xfrm>
          <a:prstGeom prst="rect"/>
          <a:noFill/>
          <a:ln w="12700" cmpd="sng" cap="flat">
            <a:noFill/>
            <a:prstDash val="solid"/>
            <a:miter/>
          </a:ln>
        </p:spPr>
      </p:pic>
      <p:pic>
        <p:nvPicPr>
          <p:cNvPr id="264" name="Images"/>
          <p:cNvPicPr>
            <a:picLocks noChangeAspect="1"/>
          </p:cNvPicPr>
          <p:nvPr/>
        </p:nvPicPr>
        <p:blipFill>
          <a:blip r:embed="rId18" cstate="print"/>
          <a:stretch>
            <a:fillRect/>
          </a:stretch>
        </p:blipFill>
        <p:spPr>
          <a:xfrm rot="0">
            <a:off x="3514662" y="3579980"/>
            <a:ext cx="1213792" cy="984961"/>
          </a:xfrm>
          <a:prstGeom prst="rect"/>
          <a:noFill/>
          <a:ln w="12700" cmpd="sng" cap="flat">
            <a:noFill/>
            <a:prstDash val="solid"/>
            <a:miter/>
          </a:ln>
        </p:spPr>
      </p:pic>
      <p:pic>
        <p:nvPicPr>
          <p:cNvPr id="265" name="Images"/>
          <p:cNvPicPr>
            <a:picLocks noChangeAspect="1"/>
          </p:cNvPicPr>
          <p:nvPr/>
        </p:nvPicPr>
        <p:blipFill>
          <a:blip r:embed="rId19" cstate="print"/>
          <a:stretch>
            <a:fillRect/>
          </a:stretch>
        </p:blipFill>
        <p:spPr>
          <a:xfrm rot="0">
            <a:off x="5959560" y="3579980"/>
            <a:ext cx="1213791" cy="984961"/>
          </a:xfrm>
          <a:prstGeom prst="rect"/>
          <a:noFill/>
          <a:ln w="12700" cmpd="sng" cap="flat">
            <a:noFill/>
            <a:prstDash val="solid"/>
            <a:miter/>
          </a:ln>
        </p:spPr>
      </p:pic>
      <p:pic>
        <p:nvPicPr>
          <p:cNvPr id="266" name="Images"/>
          <p:cNvPicPr>
            <a:picLocks noChangeAspect="1"/>
          </p:cNvPicPr>
          <p:nvPr/>
        </p:nvPicPr>
        <p:blipFill>
          <a:blip r:embed="rId20" cstate="print"/>
          <a:stretch>
            <a:fillRect/>
          </a:stretch>
        </p:blipFill>
        <p:spPr>
          <a:xfrm rot="0">
            <a:off x="4747072" y="3813058"/>
            <a:ext cx="733786" cy="751885"/>
          </a:xfrm>
          <a:prstGeom prst="rect"/>
          <a:noFill/>
          <a:ln w="12700" cmpd="sng" cap="flat">
            <a:noFill/>
            <a:prstDash val="solid"/>
            <a:miter/>
          </a:ln>
        </p:spPr>
      </p:pic>
      <p:pic>
        <p:nvPicPr>
          <p:cNvPr id="267" name="Images"/>
          <p:cNvPicPr>
            <a:picLocks noChangeAspect="1"/>
          </p:cNvPicPr>
          <p:nvPr/>
        </p:nvPicPr>
        <p:blipFill>
          <a:blip r:embed="rId21" cstate="print"/>
          <a:stretch>
            <a:fillRect/>
          </a:stretch>
        </p:blipFill>
        <p:spPr>
          <a:xfrm rot="0">
            <a:off x="7262741" y="3845205"/>
            <a:ext cx="1379497" cy="719738"/>
          </a:xfrm>
          <a:prstGeom prst="rect"/>
          <a:noFill/>
          <a:ln w="12700" cmpd="sng" cap="flat">
            <a:noFill/>
            <a:prstDash val="solid"/>
            <a:miter/>
          </a:ln>
        </p:spPr>
      </p:pic>
      <p:sp>
        <p:nvSpPr>
          <p:cNvPr id="268" name="Rectangles"/>
          <p:cNvSpPr>
            <a:spLocks/>
          </p:cNvSpPr>
          <p:nvPr/>
        </p:nvSpPr>
        <p:spPr>
          <a:xfrm rot="0">
            <a:off x="1504804" y="2980943"/>
            <a:ext cx="1470276" cy="54768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9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0,3L 4-set</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white</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69" name="Rectangles"/>
          <p:cNvSpPr>
            <a:spLocks/>
          </p:cNvSpPr>
          <p:nvPr/>
        </p:nvSpPr>
        <p:spPr>
          <a:xfrm rot="0">
            <a:off x="3831937" y="2935442"/>
            <a:ext cx="1470276" cy="54768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21cm 4-set</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white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70" name="Rectangles"/>
          <p:cNvSpPr>
            <a:spLocks/>
          </p:cNvSpPr>
          <p:nvPr/>
        </p:nvSpPr>
        <p:spPr>
          <a:xfrm rot="0">
            <a:off x="6195108" y="2935442"/>
            <a:ext cx="1470275" cy="54768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26cm 4-set</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white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71" name="Rectangles"/>
          <p:cNvSpPr>
            <a:spLocks/>
          </p:cNvSpPr>
          <p:nvPr/>
        </p:nvSpPr>
        <p:spPr>
          <a:xfrm rot="0">
            <a:off x="8454395" y="2943717"/>
            <a:ext cx="1793914" cy="54768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serving items 3-set</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white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72" name="Rectangles"/>
          <p:cNvSpPr>
            <a:spLocks/>
          </p:cNvSpPr>
          <p:nvPr/>
        </p:nvSpPr>
        <p:spPr>
          <a:xfrm rot="0">
            <a:off x="3670842" y="4685857"/>
            <a:ext cx="1792467" cy="98300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90000"/>
              </a:lnSpc>
              <a:spcBef>
                <a:spcPct val="20000"/>
              </a:spcBef>
              <a:spcAft>
                <a:spcPts val="0"/>
              </a:spcAft>
              <a:buNone/>
            </a:pPr>
            <a:r>
              <a:rPr lang="en-US" altLang="zh-CN" sz="1000" b="0" i="0" u="none" strike="noStrike" kern="200" cap="none" spc="0" baseline="0">
                <a:solidFill>
                  <a:schemeClr val="tx1"/>
                </a:solidFill>
                <a:latin typeface="Arial" pitchFamily="0" charset="0"/>
                <a:ea typeface="Droid Sans" pitchFamily="0" charset="0"/>
                <a:cs typeface="Droid Sans" pitchFamily="0" charset="0"/>
              </a:rPr>
              <a:t>Starter set 8pcs</a:t>
            </a:r>
            <a:br>
              <a:rPr lang="zh-CN" altLang="en-US" sz="1000" b="0" i="0" u="none" strike="noStrike" kern="200" cap="none" spc="0" baseline="0">
                <a:solidFill>
                  <a:schemeClr val="tx1"/>
                </a:solidFill>
                <a:latin typeface="Arial" pitchFamily="0" charset="0"/>
                <a:ea typeface="Droid Sans" pitchFamily="0" charset="0"/>
                <a:cs typeface="Droid Sans" pitchFamily="0" charset="0"/>
              </a:rPr>
            </a:br>
            <a:r>
              <a:rPr lang="en-US" altLang="zh-CN" sz="1000" b="0" i="0" u="none" strike="noStrike" kern="200" cap="none" spc="0" baseline="0">
                <a:solidFill>
                  <a:schemeClr val="tx1"/>
                </a:solidFill>
                <a:latin typeface="Arial" pitchFamily="0" charset="0"/>
                <a:ea typeface="Droid Sans" pitchFamily="0" charset="0"/>
                <a:cs typeface="Droid Sans" pitchFamily="0" charset="0"/>
              </a:rPr>
              <a:t>white</a:t>
            </a:r>
            <a:br>
              <a:rPr lang="zh-CN" altLang="en-US" sz="1000" b="0" i="0" u="none" strike="noStrike" kern="200" cap="none" spc="0" baseline="0">
                <a:solidFill>
                  <a:schemeClr val="tx1"/>
                </a:solidFill>
                <a:latin typeface="Arial" pitchFamily="0" charset="0"/>
                <a:ea typeface="Droid Sans" pitchFamily="0" charset="0"/>
                <a:cs typeface="Droid Sans" pitchFamily="0" charset="0"/>
              </a:rPr>
            </a:br>
            <a:br>
              <a:rPr lang="zh-CN" altLang="en-US" sz="1000" b="0" i="0" u="none" strike="noStrike" kern="200" cap="none" spc="0" baseline="0">
                <a:solidFill>
                  <a:schemeClr val="tx1"/>
                </a:solidFill>
                <a:latin typeface="Arial" pitchFamily="0" charset="0"/>
                <a:ea typeface="Droid Sans" pitchFamily="0" charset="0"/>
                <a:cs typeface="Droid Sans" pitchFamily="0" charset="0"/>
              </a:rPr>
            </a:br>
            <a:r>
              <a:rPr lang="en-US" altLang="zh-CN" sz="1000" b="0" i="0" u="none" strike="noStrike" kern="200" cap="none" spc="0" baseline="0">
                <a:solidFill>
                  <a:schemeClr val="tx1"/>
                </a:solidFill>
                <a:latin typeface="Arial" pitchFamily="0" charset="0"/>
                <a:ea typeface="Droid Sans" pitchFamily="0" charset="0"/>
                <a:cs typeface="Droid Sans" pitchFamily="0" charset="0"/>
              </a:rPr>
              <a:t>2x plate 21cm &amp; 26cm</a:t>
            </a:r>
            <a:br>
              <a:rPr lang="zh-CN" altLang="en-US" sz="1000" b="0" i="0" u="none" strike="noStrike" kern="200" cap="none" spc="0" baseline="0">
                <a:solidFill>
                  <a:schemeClr val="tx1"/>
                </a:solidFill>
                <a:latin typeface="Arial" pitchFamily="0" charset="0"/>
                <a:ea typeface="Droid Sans" pitchFamily="0" charset="0"/>
                <a:cs typeface="Droid Sans" pitchFamily="0" charset="0"/>
              </a:rPr>
            </a:br>
            <a:r>
              <a:rPr lang="en-US" altLang="zh-CN" sz="1000" b="0" i="0" u="none" strike="noStrike" kern="200" cap="none" spc="0" baseline="0">
                <a:solidFill>
                  <a:schemeClr val="tx1"/>
                </a:solidFill>
                <a:latin typeface="Arial" pitchFamily="0" charset="0"/>
                <a:ea typeface="Droid Sans" pitchFamily="0" charset="0"/>
                <a:cs typeface="Droid Sans" pitchFamily="0" charset="0"/>
              </a:rPr>
              <a:t>2x bowl 15cm &amp; deep plate 21cm</a:t>
            </a:r>
            <a:endParaRPr lang="zh-CN" altLang="en-US" sz="100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73" name="Rectangles"/>
          <p:cNvSpPr>
            <a:spLocks/>
          </p:cNvSpPr>
          <p:nvPr/>
        </p:nvSpPr>
        <p:spPr>
          <a:xfrm rot="0">
            <a:off x="5841685" y="4649031"/>
            <a:ext cx="2177123" cy="109991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Starter set 16pcs</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white</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4x plate 21cm &amp; 26cm</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4x bowl 15cm &amp; deep plate 21cm</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74" name="Oval"/>
          <p:cNvSpPr>
            <a:spLocks noChangeAspect="1"/>
          </p:cNvSpPr>
          <p:nvPr/>
        </p:nvSpPr>
        <p:spPr>
          <a:xfrm rot="0">
            <a:off x="10598401" y="354354"/>
            <a:ext cx="1106235" cy="1106235"/>
          </a:xfrm>
          <a:prstGeom prst="ellipse"/>
          <a:solidFill>
            <a:schemeClr val="tx2"/>
          </a:solidFill>
          <a:ln w="25400" cmpd="sng" cap="flat">
            <a:noFill/>
            <a:prstDash val="solid"/>
            <a:round/>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br>
              <a:rPr lang="zh-CN" altLang="en-US" sz="900" b="0" i="0" u="none" strike="noStrike" kern="1200" cap="none" spc="0" baseline="0">
                <a:solidFill>
                  <a:schemeClr val="tx1"/>
                </a:solidFill>
                <a:latin typeface="Arial" pitchFamily="0" charset="0"/>
                <a:ea typeface="Droid Sans" pitchFamily="0" charset="0"/>
                <a:cs typeface="Arial" pitchFamily="0" charset="0"/>
              </a:rPr>
            </a:br>
            <a:r>
              <a:rPr lang="en-US" altLang="zh-CN" sz="900" b="0" i="0" u="none" strike="noStrike" kern="1200" cap="none" spc="0" baseline="0">
                <a:solidFill>
                  <a:schemeClr val="tx1"/>
                </a:solidFill>
                <a:latin typeface="Arial" pitchFamily="0" charset="0"/>
                <a:ea typeface="Droid Sans" pitchFamily="0" charset="0"/>
                <a:cs typeface="Arial" pitchFamily="0" charset="0"/>
              </a:rPr>
              <a:t>For gifting &amp; campaigns</a:t>
            </a:r>
            <a:endParaRPr lang="en-US" altLang="zh-CN" sz="900" b="0" i="0" u="none" strike="noStrike" kern="1200" cap="none" spc="0" baseline="0">
              <a:solidFill>
                <a:schemeClr val="tx1"/>
              </a:solidFill>
              <a:latin typeface="Arial" pitchFamily="0" charset="0"/>
              <a:ea typeface="Droid Sans" pitchFamily="0" charset="0"/>
              <a:cs typeface="Arial" pitchFamily="0" charset="0"/>
            </a:endParaRPr>
          </a:p>
          <a:p>
            <a:pPr marL="0" indent="0" algn="ctr">
              <a:lnSpc>
                <a:spcPct val="100000"/>
              </a:lnSpc>
              <a:spcBef>
                <a:spcPts val="0"/>
              </a:spcBef>
              <a:spcAft>
                <a:spcPts val="0"/>
              </a:spcAft>
              <a:buNone/>
            </a:pPr>
            <a:endParaRPr lang="zh-CN" altLang="en-US" sz="900" b="0" i="0" u="none" strike="noStrike" kern="1200" cap="none" spc="0" baseline="0">
              <a:solidFill>
                <a:schemeClr val="tx1"/>
              </a:solidFill>
              <a:latin typeface="Arial" pitchFamily="0" charset="0"/>
              <a:ea typeface="Droid Sans" pitchFamily="0" charset="0"/>
              <a:cs typeface="Arial" pitchFamily="0" charset="0"/>
            </a:endParaRPr>
          </a:p>
        </p:txBody>
      </p:sp>
    </p:spTree>
    <p:extLst>
      <p:ext uri="{BB962C8B-B14F-4D97-AF65-F5344CB8AC3E}">
        <p14:creationId xmlns:p14="http://schemas.microsoft.com/office/powerpoint/2010/main" val="1139152543"/>
      </p:ext>
    </p:extLst>
  </p:cSld>
  <p:clrMapOvr>
    <a:masterClrMapping/>
  </p:clrMapOvr>
</p:sld>
</file>

<file path=ppt/slides/slide10.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278" name="Images"/>
          <p:cNvPicPr>
            <a:picLocks noChangeAspect="1"/>
          </p:cNvPicPr>
          <p:nvPr/>
        </p:nvPicPr>
        <p:blipFill>
          <a:blip r:embed="rId1" cstate="print"/>
          <a:stretch>
            <a:fillRect/>
          </a:stretch>
        </p:blipFill>
        <p:spPr>
          <a:xfrm rot="0">
            <a:off x="-9525" y="0"/>
            <a:ext cx="12192000" cy="6858000"/>
          </a:xfrm>
          <a:prstGeom prst="rect"/>
          <a:noFill/>
          <a:ln cmpd="sng" cap="flat">
            <a:noFill/>
            <a:prstDash val="solid"/>
            <a:miter/>
          </a:ln>
        </p:spPr>
      </p:pic>
      <p:sp>
        <p:nvSpPr>
          <p:cNvPr id="279" name="Text box"/>
          <p:cNvSpPr>
            <a:spLocks noGrp="1"/>
          </p:cNvSpPr>
          <p:nvPr>
            <p:ph type="body" idx="4294967295"/>
          </p:nvPr>
        </p:nvSpPr>
        <p:spPr>
          <a:xfrm rot="0">
            <a:off x="477837" y="3930942"/>
            <a:ext cx="11217275" cy="1960033"/>
          </a:xfrm>
          <a:prstGeom prst="rect"/>
          <a:noFill/>
          <a:ln w="12700" cmpd="sng" cap="flat">
            <a:noFill/>
            <a:prstDash val="solid"/>
            <a:miter/>
          </a:ln>
        </p:spPr>
        <p:txBody>
          <a:bodyPr vert="horz" wrap="square" lIns="91440" tIns="45720" rIns="91440" bIns="45720" anchor="ctr" anchorCtr="0">
            <a:prstTxWarp prst="textNoShape"/>
          </a:bodyPr>
          <a:lstStyle/>
          <a:p>
            <a:pPr marL="0" indent="0" algn="ctr" defTabSz="0">
              <a:lnSpc>
                <a:spcPct val="100000"/>
              </a:lnSpc>
              <a:spcBef>
                <a:spcPts val="0"/>
              </a:spcBef>
              <a:spcAft>
                <a:spcPts val="0"/>
              </a:spcAft>
              <a:buNone/>
            </a:pPr>
            <a:r>
              <a:rPr lang="en-US" altLang="zh-CN" sz="5400" b="0" i="0" u="none" strike="noStrike" kern="200" cap="none" spc="0" baseline="0">
                <a:solidFill>
                  <a:schemeClr val="tx1"/>
                </a:solidFill>
                <a:latin typeface="Arial" pitchFamily="0" charset="0"/>
                <a:ea typeface="Droid Sans" pitchFamily="0" charset="0"/>
                <a:cs typeface="Lucida Sans"/>
              </a:rPr>
              <a:t>TAIKA</a:t>
            </a:r>
            <a:endParaRPr lang="zh-CN" altLang="en-US" sz="5400" b="0" i="0" u="none" strike="noStrike" kern="200" cap="none" spc="0" baseline="0">
              <a:solidFill>
                <a:schemeClr val="tx1"/>
              </a:solidFill>
              <a:latin typeface="Arial" pitchFamily="0" charset="0"/>
              <a:ea typeface="Droid Sans" pitchFamily="0" charset="0"/>
              <a:cs typeface="Lucida Sans"/>
            </a:endParaRPr>
          </a:p>
        </p:txBody>
      </p:sp>
      <p:sp>
        <p:nvSpPr>
          <p:cNvPr id="280" name="Text box" descr="Double tap to add text here&#13;"/>
          <p:cNvSpPr>
            <a:spLocks noGrp="1" noChangeAspect="1"/>
          </p:cNvSpPr>
          <p:nvPr>
            <p:ph type="body" idx="4294967295"/>
          </p:nvPr>
        </p:nvSpPr>
        <p:spPr>
          <a:xfrm rot="0">
            <a:off x="5735999" y="477838"/>
            <a:ext cx="719999" cy="161312"/>
          </a:xfrm>
          <a:prstGeom prst="rect"/>
          <a:blipFill rotWithShape="1">
            <a:blip r:embed="rId2"/>
            <a:stretch/>
          </a:blip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ct val="20000"/>
              </a:spcBef>
              <a:spcAft>
                <a:spcPts val="0"/>
              </a:spcAft>
              <a:buNone/>
            </a:pPr>
            <a:endParaRPr lang="zh-CN" altLang="en-US" sz="1400" b="0" i="0" u="none" strike="noStrike" kern="1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996496088"/>
      </p:ext>
    </p:extLst>
  </p:cSld>
  <p:clrMapOvr>
    <a:masterClrMapping/>
  </p:clrMapOvr>
</p:sld>
</file>

<file path=ppt/slides/slide11.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281" name="Images"/>
          <p:cNvPicPr>
            <a:picLocks noChangeAspect="1"/>
          </p:cNvPicPr>
          <p:nvPr/>
        </p:nvPicPr>
        <p:blipFill>
          <a:blip r:embed="rId1" cstate="print"/>
          <a:stretch>
            <a:fillRect/>
          </a:stretch>
        </p:blipFill>
        <p:spPr>
          <a:xfrm rot="0">
            <a:off x="0" y="0"/>
            <a:ext cx="6096000" cy="6858000"/>
          </a:xfrm>
          <a:prstGeom prst="rect"/>
          <a:noFill/>
          <a:ln cmpd="sng" cap="flat">
            <a:noFill/>
            <a:prstDash val="solid"/>
            <a:miter/>
          </a:ln>
        </p:spPr>
      </p:pic>
      <p:sp>
        <p:nvSpPr>
          <p:cNvPr id="282" name="Text box"/>
          <p:cNvSpPr>
            <a:spLocks noGrp="1"/>
          </p:cNvSpPr>
          <p:nvPr>
            <p:ph type="body" idx="4294967295"/>
          </p:nvPr>
        </p:nvSpPr>
        <p:spPr>
          <a:xfrm rot="0">
            <a:off x="6592888" y="1892299"/>
            <a:ext cx="5102225" cy="4482570"/>
          </a:xfrm>
          <a:prstGeom prst="rect"/>
          <a:noFill/>
          <a:ln w="12700" cmpd="sng" cap="flat">
            <a:noFill/>
            <a:prstDash val="solid"/>
            <a:miter/>
          </a:ln>
        </p:spPr>
        <p:txBody>
          <a:bodyPr vert="horz" wrap="square" lIns="91440" tIns="45720" rIns="91440" bIns="45720" anchor="t" anchorCtr="0">
            <a:prstTxWarp prst="textNoShape"/>
          </a:bodyPr>
          <a:lstStyle/>
          <a:p>
            <a:pPr marL="0" indent="0" algn="l" eaLnBrk="1" fontAlgn="auto" latinLnBrk="0" hangingPunct="1">
              <a:lnSpc>
                <a:spcPct val="100000"/>
              </a:lnSpc>
              <a:spcBef>
                <a:spcPct val="20000"/>
              </a:spcBef>
              <a:spcAft>
                <a:spcPts val="0"/>
              </a:spcAft>
              <a:buNone/>
            </a:pPr>
            <a:r>
              <a:rPr lang="en-US" altLang="zh-CN" sz="1600" b="0" i="0" u="none" strike="noStrike" kern="200" cap="none" spc="0" baseline="0">
                <a:solidFill>
                  <a:srgbClr val="0D0D0C"/>
                </a:solidFill>
                <a:latin typeface="Arial" pitchFamily="0" charset="0"/>
                <a:ea typeface="Droid Sans" pitchFamily="0" charset="0"/>
                <a:cs typeface="Lucida Sans"/>
              </a:rPr>
              <a:t>The magical world of Taika has enchanted people around the world with its folkloristic and mystical patterns by Haapaniemi, combined with streamlined shapes of the items designed by Heikki Orvola, since its launch in 2007.</a:t>
            </a:r>
            <a:br>
              <a:rPr lang="zh-CN" altLang="en-US" sz="1600" b="0" i="0" u="none" strike="noStrike" kern="200" cap="none" spc="0" baseline="0">
                <a:solidFill>
                  <a:schemeClr val="tx1"/>
                </a:solidFill>
                <a:latin typeface="Arial" pitchFamily="0" charset="0"/>
                <a:ea typeface="Droid Sans" pitchFamily="0" charset="0"/>
                <a:cs typeface="Lucida Sans"/>
              </a:rPr>
            </a:br>
            <a:br>
              <a:rPr lang="zh-CN" altLang="en-US" sz="1600" b="0" i="0" u="none" strike="noStrike" kern="200" cap="none" spc="0" baseline="0">
                <a:solidFill>
                  <a:schemeClr val="tx1"/>
                </a:solidFill>
                <a:latin typeface="Arial" pitchFamily="0" charset="0"/>
                <a:ea typeface="Droid Sans" pitchFamily="0" charset="0"/>
                <a:cs typeface="Lucida Sans"/>
              </a:rPr>
            </a:br>
            <a:r>
              <a:rPr lang="en-US" altLang="zh-CN" sz="1600" b="0" i="0" u="none" strike="noStrike" kern="200" cap="none" spc="0" baseline="0">
                <a:solidFill>
                  <a:srgbClr val="0D0D0C"/>
                </a:solidFill>
                <a:latin typeface="Arial" pitchFamily="0" charset="0"/>
                <a:ea typeface="Droid Sans" pitchFamily="0" charset="0"/>
                <a:cs typeface="Lucida Sans"/>
              </a:rPr>
              <a:t>In 2025 Taika range is renewed with </a:t>
            </a:r>
            <a:r>
              <a:rPr lang="en-US" altLang="zh-CN" sz="1600" b="0" i="0" u="none" strike="noStrike" kern="200" cap="none" spc="0" baseline="0">
                <a:solidFill>
                  <a:srgbClr val="0D0D0C"/>
                </a:solidFill>
                <a:latin typeface="Arial" pitchFamily="0" charset="0"/>
                <a:ea typeface="Droid Sans" pitchFamily="0" charset="0"/>
                <a:cs typeface="Lucida Sans"/>
              </a:rPr>
              <a:t>a new light lilac colour and celebrated with a spring-summer edition of delicate colours of rose and sage.</a:t>
            </a:r>
            <a:endParaRPr lang="zh-CN" altLang="en-US" sz="1600" b="0" i="0" u="none" strike="noStrike" kern="200" cap="none" spc="20" baseline="0">
              <a:solidFill>
                <a:srgbClr val="000000"/>
              </a:solidFill>
              <a:latin typeface="Arial" pitchFamily="0" charset="0"/>
              <a:ea typeface="Droid Sans" pitchFamily="0" charset="0"/>
              <a:cs typeface="Helvetica" pitchFamily="34" charset="0"/>
            </a:endParaRPr>
          </a:p>
        </p:txBody>
      </p:sp>
      <p:sp>
        <p:nvSpPr>
          <p:cNvPr id="283" name="Text box"/>
          <p:cNvSpPr>
            <a:spLocks noGrp="1"/>
          </p:cNvSpPr>
          <p:nvPr>
            <p:ph type="body" idx="4294967295"/>
          </p:nvPr>
        </p:nvSpPr>
        <p:spPr>
          <a:xfrm rot="0">
            <a:off x="6588100" y="385289"/>
            <a:ext cx="5102225" cy="811463"/>
          </a:xfrm>
          <a:prstGeom prst="rect"/>
          <a:no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TAIKA</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1629732114"/>
      </p:ext>
    </p:extLst>
  </p:cSld>
  <p:clrMapOvr>
    <a:masterClrMapping/>
  </p:clrMapOvr>
</p:sld>
</file>

<file path=ppt/slides/slide12.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284"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TAIKA spring-summer edition</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285" name="Rectangles"/>
          <p:cNvSpPr>
            <a:spLocks/>
          </p:cNvSpPr>
          <p:nvPr/>
        </p:nvSpPr>
        <p:spPr>
          <a:xfrm rot="0">
            <a:off x="5583534" y="3255371"/>
            <a:ext cx="1214531"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0,4L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light lilac</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86" name="Rectangles"/>
          <p:cNvSpPr>
            <a:spLocks/>
          </p:cNvSpPr>
          <p:nvPr/>
        </p:nvSpPr>
        <p:spPr>
          <a:xfrm rot="0">
            <a:off x="7119092" y="3255371"/>
            <a:ext cx="1214531"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0,4L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sage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287" name="Rectangles"/>
          <p:cNvSpPr>
            <a:spLocks/>
          </p:cNvSpPr>
          <p:nvPr/>
        </p:nvSpPr>
        <p:spPr>
          <a:xfrm rot="0">
            <a:off x="572101" y="4483724"/>
            <a:ext cx="3582682" cy="119157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 &amp;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Tiers 1-3</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7</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.3-31.8.2025 as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season´s edition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deadline for 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2024</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288" name="Rectangles"/>
          <p:cNvSpPr>
            <a:spLocks/>
          </p:cNvSpPr>
          <p:nvPr/>
        </p:nvSpPr>
        <p:spPr>
          <a:xfrm rot="0">
            <a:off x="4390157" y="4483724"/>
            <a:ext cx="3582682" cy="173450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Rose, light lilac &amp; sage are new colours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Shape design by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Heikki Orvola 2006</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Pattern design by Klaus Haapaniemi 2007</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Loose items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Dishwasher, microwave, freezer and oven safe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Vitroporcelain</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Thailand</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289" name="Rectangles"/>
          <p:cNvSpPr>
            <a:spLocks/>
          </p:cNvSpPr>
          <p:nvPr/>
        </p:nvSpPr>
        <p:spPr>
          <a:xfrm rot="0">
            <a:off x="8208213" y="4483724"/>
            <a:ext cx="3582682" cy="213455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 this:</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Designer Klaus Haapaniemi’s lively art and Heikki Orvola’s streamlined design combine to create the unique Taika (‘magic’ in Finnish) collection. </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Season´s timely colours: rose, light lilac and pale green sage.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The refined colours are made to match, but feel free to combine with other Iittala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seasonal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news, like with Teema in  the same colours.</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Generous 0,4L size for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latte, iced coffee and tea.</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endParaRPr lang="zh-CN" altLang="en-US" sz="1000" b="0" i="0" u="none" strike="noStrike" kern="0" cap="none" spc="0" baseline="0">
              <a:solidFill>
                <a:srgbClr val="000000"/>
              </a:solidFill>
              <a:latin typeface="Arial" pitchFamily="0" charset="0"/>
              <a:ea typeface="Droid Sans" pitchFamily="0" charset="0"/>
              <a:cs typeface="Helvetica" pitchFamily="34" charset="0"/>
            </a:endParaRPr>
          </a:p>
        </p:txBody>
      </p:sp>
      <p:pic>
        <p:nvPicPr>
          <p:cNvPr id="290" name="Images" descr="A white and green mug with a white background&#10;&#10;Description automatically generated"/>
          <p:cNvPicPr>
            <a:picLocks noChangeAspect="1"/>
          </p:cNvPicPr>
          <p:nvPr/>
        </p:nvPicPr>
        <p:blipFill>
          <a:blip r:embed="rId1" cstate="print"/>
          <a:srcRect r="13190"/>
          <a:stretch>
            <a:fillRect/>
          </a:stretch>
        </p:blipFill>
        <p:spPr>
          <a:xfrm rot="0">
            <a:off x="6916558" y="1536935"/>
            <a:ext cx="1416846" cy="1718435"/>
          </a:xfrm>
          <a:prstGeom prst="rect"/>
          <a:noFill/>
          <a:ln w="12700" cmpd="sng" cap="flat">
            <a:noFill/>
            <a:prstDash val="solid"/>
            <a:miter/>
          </a:ln>
        </p:spPr>
      </p:pic>
      <p:pic>
        <p:nvPicPr>
          <p:cNvPr id="291" name="Images" descr="A white and purple mug&#10;&#10;Description automatically generated"/>
          <p:cNvPicPr>
            <a:picLocks noChangeAspect="1"/>
          </p:cNvPicPr>
          <p:nvPr/>
        </p:nvPicPr>
        <p:blipFill>
          <a:blip r:embed="rId2" cstate="print"/>
          <a:srcRect r="15319"/>
          <a:stretch>
            <a:fillRect/>
          </a:stretch>
        </p:blipFill>
        <p:spPr>
          <a:xfrm rot="0">
            <a:off x="5393933" y="1509554"/>
            <a:ext cx="1404133" cy="1745815"/>
          </a:xfrm>
          <a:prstGeom prst="rect"/>
          <a:noFill/>
          <a:ln w="12700" cmpd="sng" cap="flat">
            <a:noFill/>
            <a:prstDash val="solid"/>
            <a:miter/>
          </a:ln>
        </p:spPr>
      </p:pic>
      <p:sp>
        <p:nvSpPr>
          <p:cNvPr id="292" name="Oval"/>
          <p:cNvSpPr>
            <a:spLocks noChangeAspect="1"/>
          </p:cNvSpPr>
          <p:nvPr/>
        </p:nvSpPr>
        <p:spPr>
          <a:xfrm rot="0">
            <a:off x="10598401" y="319348"/>
            <a:ext cx="1106235" cy="1106234"/>
          </a:xfrm>
          <a:prstGeom prst="ellipse"/>
          <a:solidFill>
            <a:schemeClr val="tx2"/>
          </a:solidFill>
          <a:ln w="25400" cmpd="sng" cap="flat">
            <a:noFill/>
            <a:prstDash val="solid"/>
            <a:round/>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br>
              <a:rPr lang="zh-CN" altLang="en-US" sz="900" b="0" i="0" u="none" strike="noStrike" kern="1200" cap="none" spc="0" baseline="0">
                <a:solidFill>
                  <a:schemeClr val="tx1"/>
                </a:solidFill>
                <a:latin typeface="Arial" pitchFamily="0" charset="0"/>
                <a:ea typeface="Droid Sans" pitchFamily="0" charset="0"/>
                <a:cs typeface="Arial" pitchFamily="0" charset="0"/>
              </a:rPr>
            </a:br>
            <a:r>
              <a:rPr lang="en-US" altLang="zh-CN" sz="900" b="0" i="0" u="none" strike="noStrike" kern="1200" cap="none" spc="0" baseline="0">
                <a:solidFill>
                  <a:schemeClr val="tx1"/>
                </a:solidFill>
                <a:latin typeface="Arial" pitchFamily="0" charset="0"/>
                <a:ea typeface="Droid Sans" pitchFamily="0" charset="0"/>
                <a:cs typeface="Arial" pitchFamily="0" charset="0"/>
              </a:rPr>
              <a:t>Seasonal</a:t>
            </a:r>
            <a:endParaRPr lang="en-US" altLang="zh-CN" sz="900" b="0" i="0" u="none" strike="noStrike" kern="1200" cap="none" spc="0" baseline="0">
              <a:solidFill>
                <a:schemeClr val="tx1"/>
              </a:solidFill>
              <a:latin typeface="Arial" pitchFamily="0" charset="0"/>
              <a:ea typeface="Droid Sans" pitchFamily="0" charset="0"/>
              <a:cs typeface="Arial" pitchFamily="0" charset="0"/>
            </a:endParaRPr>
          </a:p>
          <a:p>
            <a:pPr marL="0" indent="0" algn="ctr">
              <a:lnSpc>
                <a:spcPct val="100000"/>
              </a:lnSpc>
              <a:spcBef>
                <a:spcPts val="0"/>
              </a:spcBef>
              <a:spcAft>
                <a:spcPts val="0"/>
              </a:spcAft>
              <a:buNone/>
            </a:pPr>
            <a:endParaRPr lang="zh-CN" altLang="en-US" sz="900" b="0" i="0" u="none" strike="noStrike" kern="1200" cap="none" spc="0" baseline="0">
              <a:solidFill>
                <a:schemeClr val="tx1"/>
              </a:solidFill>
              <a:latin typeface="Arial" pitchFamily="0" charset="0"/>
              <a:ea typeface="Droid Sans" pitchFamily="0" charset="0"/>
              <a:cs typeface="Arial" pitchFamily="0" charset="0"/>
            </a:endParaRPr>
          </a:p>
        </p:txBody>
      </p:sp>
      <p:sp>
        <p:nvSpPr>
          <p:cNvPr id="293" name="Rectangles"/>
          <p:cNvSpPr>
            <a:spLocks/>
          </p:cNvSpPr>
          <p:nvPr/>
        </p:nvSpPr>
        <p:spPr>
          <a:xfrm rot="0">
            <a:off x="4047976" y="3255370"/>
            <a:ext cx="121453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0,4L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rose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pic>
        <p:nvPicPr>
          <p:cNvPr id="294" name="Images"/>
          <p:cNvPicPr>
            <a:picLocks noChangeAspect="1"/>
          </p:cNvPicPr>
          <p:nvPr/>
        </p:nvPicPr>
        <p:blipFill>
          <a:blip r:embed="rId3" cstate="print"/>
          <a:stretch>
            <a:fillRect/>
          </a:stretch>
        </p:blipFill>
        <p:spPr>
          <a:xfrm rot="0">
            <a:off x="4229795" y="1957144"/>
            <a:ext cx="1045645" cy="1039494"/>
          </a:xfrm>
          <a:prstGeom prst="rect"/>
          <a:noFill/>
          <a:ln w="12700" cmpd="sng" cap="flat">
            <a:noFill/>
            <a:prstDash val="solid"/>
            <a:miter/>
          </a:ln>
        </p:spPr>
      </p:pic>
    </p:spTree>
    <p:extLst>
      <p:ext uri="{BB962C8B-B14F-4D97-AF65-F5344CB8AC3E}">
        <p14:creationId xmlns:p14="http://schemas.microsoft.com/office/powerpoint/2010/main" val="675553004"/>
      </p:ext>
    </p:extLst>
  </p:cSld>
  <p:clrMapOvr>
    <a:masterClrMapping/>
  </p:clrMapOvr>
</p:sld>
</file>

<file path=ppt/slides/slide13.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298" name="Text box"/>
          <p:cNvSpPr>
            <a:spLocks noGrp="1"/>
          </p:cNvSpPr>
          <p:nvPr>
            <p:ph type="body" idx="4294967295"/>
          </p:nvPr>
        </p:nvSpPr>
        <p:spPr>
          <a:xfrm rot="0">
            <a:off x="502801" y="865887"/>
            <a:ext cx="11217275" cy="637089"/>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INO" pitchFamily="50" charset="0"/>
                <a:ea typeface="Droid Sans" pitchFamily="0" charset="0"/>
                <a:cs typeface="Lucida Sans"/>
              </a:rPr>
              <a:t>TAIKA</a:t>
            </a:r>
            <a:endParaRPr lang="zh-CN" altLang="en-US" sz="1800" b="0" i="0" u="none" strike="noStrike" kern="200" cap="none" spc="0" baseline="0">
              <a:solidFill>
                <a:schemeClr val="tx1"/>
              </a:solidFill>
              <a:latin typeface="AINO" pitchFamily="50" charset="0"/>
              <a:ea typeface="Droid Sans" pitchFamily="0" charset="0"/>
              <a:cs typeface="Lucida Sans"/>
            </a:endParaRPr>
          </a:p>
        </p:txBody>
      </p:sp>
      <p:sp>
        <p:nvSpPr>
          <p:cNvPr id="299" name="Rectangles"/>
          <p:cNvSpPr>
            <a:spLocks/>
          </p:cNvSpPr>
          <p:nvPr/>
        </p:nvSpPr>
        <p:spPr>
          <a:xfrm rot="0">
            <a:off x="1199456" y="6165304"/>
            <a:ext cx="3582682"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t>DTC + Tiers 1-3</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300" name="Rectangles"/>
          <p:cNvSpPr>
            <a:spLocks/>
          </p:cNvSpPr>
          <p:nvPr/>
        </p:nvSpPr>
        <p:spPr>
          <a:xfrm rot="0">
            <a:off x="4904187" y="6165304"/>
            <a:ext cx="2376264"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t>Made in Thailand</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301" name="Rectangles"/>
          <p:cNvSpPr>
            <a:spLocks/>
          </p:cNvSpPr>
          <p:nvPr/>
        </p:nvSpPr>
        <p:spPr>
          <a:xfrm rot="0">
            <a:off x="9048328" y="6165304"/>
            <a:ext cx="2736303" cy="40576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t>Shape design by </a:t>
            </a:r>
            <a:r>
              <a:rPr lang="en-US" altLang="zh-CN"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t>Heikki Orvola 2006</a:t>
            </a:r>
            <a:br>
              <a:rPr lang="zh-CN" altLang="en-US"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t>Pattern design by Klaus Haapaniemi 2007</a:t>
            </a:r>
            <a:endParaRPr lang="zh-CN" altLang="en-US"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endParaRPr>
          </a:p>
        </p:txBody>
      </p:sp>
      <p:sp>
        <p:nvSpPr>
          <p:cNvPr id="302" name="Rectangles"/>
          <p:cNvSpPr>
            <a:spLocks/>
          </p:cNvSpPr>
          <p:nvPr/>
        </p:nvSpPr>
        <p:spPr>
          <a:xfrm rot="0">
            <a:off x="330811" y="3058107"/>
            <a:ext cx="526665"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white</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303" name="Rectangles"/>
          <p:cNvSpPr>
            <a:spLocks/>
          </p:cNvSpPr>
          <p:nvPr/>
        </p:nvSpPr>
        <p:spPr>
          <a:xfrm rot="0">
            <a:off x="330811" y="4135345"/>
            <a:ext cx="1094259"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blue</a:t>
            </a:r>
            <a:endParaRPr lang="zh-CN" altLang="en-US" sz="1000" b="0" i="0" u="none" strike="noStrike" kern="200" cap="none" spc="0" baseline="0">
              <a:solidFill>
                <a:srgbClr val="FFC600"/>
              </a:solidFill>
              <a:latin typeface="AINO" pitchFamily="50" charset="0"/>
              <a:ea typeface="Droid Sans" pitchFamily="0" charset="0"/>
              <a:cs typeface="Helvetica" pitchFamily="34" charset="0"/>
              <a:sym typeface="Trebuchet MS" pitchFamily="34" charset="0"/>
            </a:endParaRPr>
          </a:p>
        </p:txBody>
      </p:sp>
      <p:sp>
        <p:nvSpPr>
          <p:cNvPr id="304" name="Rectangles"/>
          <p:cNvSpPr>
            <a:spLocks/>
          </p:cNvSpPr>
          <p:nvPr/>
        </p:nvSpPr>
        <p:spPr>
          <a:xfrm rot="0">
            <a:off x="330811" y="1979953"/>
            <a:ext cx="526665"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black</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305" name="Rectangles"/>
          <p:cNvSpPr>
            <a:spLocks/>
          </p:cNvSpPr>
          <p:nvPr/>
        </p:nvSpPr>
        <p:spPr>
          <a:xfrm rot="0">
            <a:off x="330811" y="5248676"/>
            <a:ext cx="852618"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red</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306" name="Rectangles"/>
          <p:cNvSpPr>
            <a:spLocks/>
          </p:cNvSpPr>
          <p:nvPr/>
        </p:nvSpPr>
        <p:spPr>
          <a:xfrm rot="0">
            <a:off x="9793723" y="3865522"/>
            <a:ext cx="2279865" cy="37719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00" b="1" i="0" u="none" strike="noStrike" kern="1200" cap="none" spc="0" baseline="0">
                <a:solidFill>
                  <a:schemeClr val="tx1"/>
                </a:solidFill>
                <a:latin typeface="AINO" pitchFamily="50" charset="0"/>
                <a:ea typeface="Droid Sans" pitchFamily="0" charset="0"/>
                <a:cs typeface="Arial" pitchFamily="0" charset="0"/>
              </a:rPr>
              <a:t>Seasonal</a:t>
            </a:r>
            <a:r>
              <a:rPr lang="en-US" altLang="zh-CN" sz="1000" b="1" i="0" u="none" strike="noStrike" kern="1200" cap="none" spc="0" baseline="0">
                <a:solidFill>
                  <a:schemeClr val="tx1"/>
                </a:solidFill>
                <a:latin typeface="AINO" pitchFamily="50" charset="0"/>
                <a:ea typeface="Droid Sans" pitchFamily="0" charset="0"/>
                <a:cs typeface="Arial" pitchFamily="0" charset="0"/>
              </a:rPr>
              <a:t> </a:t>
            </a:r>
            <a:r>
              <a:rPr lang="en-US" altLang="zh-CN" sz="1000" b="1" i="0" u="none" strike="noStrike" kern="1200" cap="none" spc="0" baseline="0">
                <a:solidFill>
                  <a:schemeClr val="tx1"/>
                </a:solidFill>
                <a:latin typeface="AINO" pitchFamily="50" charset="0"/>
                <a:ea typeface="Droid Sans" pitchFamily="0" charset="0"/>
                <a:cs typeface="Arial" pitchFamily="0" charset="0"/>
              </a:rPr>
              <a:t>colours</a:t>
            </a:r>
            <a:r>
              <a:rPr lang="en-US" altLang="zh-CN" sz="1000" b="1" i="0" u="none" strike="noStrike" kern="1200" cap="none" spc="0" baseline="0">
                <a:solidFill>
                  <a:schemeClr val="tx1"/>
                </a:solidFill>
                <a:latin typeface="AINO" pitchFamily="50" charset="0"/>
                <a:ea typeface="Droid Sans" pitchFamily="0" charset="0"/>
                <a:cs typeface="Arial" pitchFamily="0" charset="0"/>
              </a:rPr>
              <a:t> SS 2025</a:t>
            </a:r>
            <a:br>
              <a:rPr lang="zh-CN" altLang="en-US" sz="1000" b="1" i="0" u="none" strike="noStrike" kern="1200" cap="none" spc="0" baseline="0">
                <a:solidFill>
                  <a:schemeClr val="tx1"/>
                </a:solidFill>
                <a:latin typeface="AINO" pitchFamily="50" charset="0"/>
                <a:ea typeface="Droid Sans" pitchFamily="0" charset="0"/>
                <a:cs typeface="Arial" pitchFamily="0" charset="0"/>
              </a:rPr>
            </a:br>
            <a:r>
              <a:rPr lang="en-US" altLang="zh-CN" sz="1000" b="1" i="0" u="none" strike="noStrike" kern="1200" cap="none" spc="0" baseline="0">
                <a:solidFill>
                  <a:schemeClr val="tx1"/>
                </a:solidFill>
                <a:latin typeface="AINO" pitchFamily="50" charset="0"/>
                <a:ea typeface="Droid Sans" pitchFamily="0" charset="0"/>
                <a:cs typeface="Arial" pitchFamily="0" charset="0"/>
              </a:rPr>
              <a:t>DTC + tiers 1-3</a:t>
            </a:r>
            <a:endParaRPr lang="zh-CN" altLang="en-US" sz="1000" b="1" i="0" u="none" strike="noStrike" kern="1200" cap="none" spc="0" baseline="0">
              <a:solidFill>
                <a:srgbClr val="000000"/>
              </a:solidFill>
              <a:latin typeface="Arial" pitchFamily="0" charset="0"/>
              <a:ea typeface="Droid Sans" pitchFamily="0" charset="0"/>
              <a:cs typeface="Helvetica Neue" pitchFamily="0" charset="0"/>
            </a:endParaRPr>
          </a:p>
        </p:txBody>
      </p:sp>
      <p:sp>
        <p:nvSpPr>
          <p:cNvPr id="307" name="Rectangles"/>
          <p:cNvSpPr>
            <a:spLocks/>
          </p:cNvSpPr>
          <p:nvPr/>
        </p:nvSpPr>
        <p:spPr>
          <a:xfrm rot="0">
            <a:off x="9816424" y="5153999"/>
            <a:ext cx="98380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light lilac</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308" name="Rectangles"/>
          <p:cNvSpPr>
            <a:spLocks/>
          </p:cNvSpPr>
          <p:nvPr/>
        </p:nvSpPr>
        <p:spPr>
          <a:xfrm rot="0">
            <a:off x="9816424" y="5674185"/>
            <a:ext cx="98380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sage</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309" name="Straight line"/>
          <p:cNvSpPr>
            <a:spLocks/>
          </p:cNvSpPr>
          <p:nvPr/>
        </p:nvSpPr>
        <p:spPr>
          <a:xfrm rot="0">
            <a:off x="9673818" y="3859809"/>
            <a:ext cx="0" cy="1846880"/>
          </a:xfrm>
          <a:prstGeom prst="line"/>
          <a:noFill/>
          <a:ln w="3175" cmpd="sng" cap="flat">
            <a:solidFill>
              <a:srgbClr val="000000"/>
            </a:solidFill>
            <a:prstDash val="solid"/>
            <a:round/>
          </a:ln>
        </p:spPr>
      </p:sp>
      <p:pic>
        <p:nvPicPr>
          <p:cNvPr id="310" name="Images"/>
          <p:cNvPicPr>
            <a:picLocks noChangeAspect="1"/>
          </p:cNvPicPr>
          <p:nvPr/>
        </p:nvPicPr>
        <p:blipFill>
          <a:blip r:embed="rId1" cstate="print"/>
          <a:stretch>
            <a:fillRect/>
          </a:stretch>
        </p:blipFill>
        <p:spPr>
          <a:xfrm rot="0">
            <a:off x="6848240" y="5231141"/>
            <a:ext cx="542292" cy="272733"/>
          </a:xfrm>
          <a:prstGeom prst="rect"/>
          <a:noFill/>
          <a:ln w="12700" cmpd="sng" cap="flat">
            <a:noFill/>
            <a:prstDash val="solid"/>
            <a:miter/>
          </a:ln>
        </p:spPr>
      </p:pic>
      <p:pic>
        <p:nvPicPr>
          <p:cNvPr id="311" name="Images"/>
          <p:cNvPicPr>
            <a:picLocks noChangeAspect="1"/>
          </p:cNvPicPr>
          <p:nvPr/>
        </p:nvPicPr>
        <p:blipFill>
          <a:blip r:embed="rId2" cstate="print"/>
          <a:stretch>
            <a:fillRect/>
          </a:stretch>
        </p:blipFill>
        <p:spPr>
          <a:xfrm rot="0">
            <a:off x="9224841" y="2843859"/>
            <a:ext cx="890882" cy="469445"/>
          </a:xfrm>
          <a:prstGeom prst="rect"/>
          <a:noFill/>
          <a:ln w="12700" cmpd="sng" cap="flat">
            <a:noFill/>
            <a:prstDash val="solid"/>
            <a:miter/>
          </a:ln>
        </p:spPr>
      </p:pic>
      <p:pic>
        <p:nvPicPr>
          <p:cNvPr id="312" name="Images"/>
          <p:cNvPicPr>
            <a:picLocks noChangeAspect="1"/>
          </p:cNvPicPr>
          <p:nvPr/>
        </p:nvPicPr>
        <p:blipFill>
          <a:blip r:embed="rId3" cstate="print"/>
          <a:stretch>
            <a:fillRect/>
          </a:stretch>
        </p:blipFill>
        <p:spPr>
          <a:xfrm rot="0">
            <a:off x="1772534" y="3775970"/>
            <a:ext cx="622200" cy="614572"/>
          </a:xfrm>
          <a:prstGeom prst="rect"/>
          <a:noFill/>
          <a:ln w="12700" cmpd="sng" cap="flat">
            <a:noFill/>
            <a:prstDash val="solid"/>
            <a:miter/>
          </a:ln>
        </p:spPr>
      </p:pic>
      <p:pic>
        <p:nvPicPr>
          <p:cNvPr id="313" name="Images"/>
          <p:cNvPicPr>
            <a:picLocks noChangeAspect="1"/>
          </p:cNvPicPr>
          <p:nvPr/>
        </p:nvPicPr>
        <p:blipFill>
          <a:blip r:embed="rId4" cstate="print"/>
          <a:stretch>
            <a:fillRect/>
          </a:stretch>
        </p:blipFill>
        <p:spPr>
          <a:xfrm rot="0">
            <a:off x="5381133" y="3969490"/>
            <a:ext cx="413706" cy="421053"/>
          </a:xfrm>
          <a:prstGeom prst="rect"/>
          <a:noFill/>
          <a:ln w="12700" cmpd="sng" cap="flat">
            <a:noFill/>
            <a:prstDash val="solid"/>
            <a:miter/>
          </a:ln>
        </p:spPr>
      </p:pic>
      <p:pic>
        <p:nvPicPr>
          <p:cNvPr id="314" name="Images"/>
          <p:cNvPicPr>
            <a:picLocks noChangeAspect="1"/>
          </p:cNvPicPr>
          <p:nvPr/>
        </p:nvPicPr>
        <p:blipFill>
          <a:blip r:embed="rId5" cstate="print"/>
          <a:stretch>
            <a:fillRect/>
          </a:stretch>
        </p:blipFill>
        <p:spPr>
          <a:xfrm rot="0">
            <a:off x="5381133" y="2875807"/>
            <a:ext cx="422259" cy="437498"/>
          </a:xfrm>
          <a:prstGeom prst="rect"/>
          <a:noFill/>
          <a:ln w="12700" cmpd="sng" cap="flat">
            <a:noFill/>
            <a:prstDash val="solid"/>
            <a:miter/>
          </a:ln>
        </p:spPr>
      </p:pic>
      <p:pic>
        <p:nvPicPr>
          <p:cNvPr id="315" name="Images"/>
          <p:cNvPicPr>
            <a:picLocks noChangeAspect="1"/>
          </p:cNvPicPr>
          <p:nvPr/>
        </p:nvPicPr>
        <p:blipFill>
          <a:blip r:embed="rId6" cstate="print"/>
          <a:stretch>
            <a:fillRect/>
          </a:stretch>
        </p:blipFill>
        <p:spPr>
          <a:xfrm rot="0">
            <a:off x="1772534" y="2670830"/>
            <a:ext cx="638639" cy="642473"/>
          </a:xfrm>
          <a:prstGeom prst="rect"/>
          <a:noFill/>
          <a:ln w="12700" cmpd="sng" cap="flat">
            <a:noFill/>
            <a:prstDash val="solid"/>
            <a:miter/>
          </a:ln>
        </p:spPr>
      </p:pic>
      <p:pic>
        <p:nvPicPr>
          <p:cNvPr id="316" name="Images"/>
          <p:cNvPicPr>
            <a:picLocks noChangeAspect="1"/>
          </p:cNvPicPr>
          <p:nvPr/>
        </p:nvPicPr>
        <p:blipFill>
          <a:blip r:embed="rId7" cstate="print"/>
          <a:stretch>
            <a:fillRect/>
          </a:stretch>
        </p:blipFill>
        <p:spPr>
          <a:xfrm rot="0">
            <a:off x="4017870" y="5037393"/>
            <a:ext cx="480420" cy="466480"/>
          </a:xfrm>
          <a:prstGeom prst="rect"/>
          <a:noFill/>
          <a:ln w="12700" cmpd="sng" cap="flat">
            <a:noFill/>
            <a:prstDash val="solid"/>
            <a:miter/>
          </a:ln>
        </p:spPr>
      </p:pic>
      <p:pic>
        <p:nvPicPr>
          <p:cNvPr id="317" name="Images"/>
          <p:cNvPicPr>
            <a:picLocks noChangeAspect="1"/>
          </p:cNvPicPr>
          <p:nvPr/>
        </p:nvPicPr>
        <p:blipFill>
          <a:blip r:embed="rId8" cstate="print"/>
          <a:stretch>
            <a:fillRect/>
          </a:stretch>
        </p:blipFill>
        <p:spPr>
          <a:xfrm rot="0">
            <a:off x="1772534" y="4892381"/>
            <a:ext cx="628745" cy="611492"/>
          </a:xfrm>
          <a:prstGeom prst="rect"/>
          <a:noFill/>
          <a:ln w="12700" cmpd="sng" cap="flat">
            <a:noFill/>
            <a:prstDash val="solid"/>
            <a:miter/>
          </a:ln>
        </p:spPr>
      </p:pic>
      <p:pic>
        <p:nvPicPr>
          <p:cNvPr id="318" name="Images"/>
          <p:cNvPicPr>
            <a:picLocks noChangeAspect="1"/>
          </p:cNvPicPr>
          <p:nvPr/>
        </p:nvPicPr>
        <p:blipFill>
          <a:blip r:embed="rId9" cstate="print"/>
          <a:stretch>
            <a:fillRect/>
          </a:stretch>
        </p:blipFill>
        <p:spPr>
          <a:xfrm rot="0">
            <a:off x="6327173" y="1772367"/>
            <a:ext cx="479675" cy="462785"/>
          </a:xfrm>
          <a:prstGeom prst="rect"/>
          <a:noFill/>
          <a:ln w="12700" cmpd="sng" cap="flat">
            <a:noFill/>
            <a:prstDash val="solid"/>
            <a:miter/>
          </a:ln>
        </p:spPr>
      </p:pic>
      <p:pic>
        <p:nvPicPr>
          <p:cNvPr id="319" name="Images"/>
          <p:cNvPicPr>
            <a:picLocks noChangeAspect="1"/>
          </p:cNvPicPr>
          <p:nvPr/>
        </p:nvPicPr>
        <p:blipFill>
          <a:blip r:embed="rId10" cstate="print"/>
          <a:stretch>
            <a:fillRect/>
          </a:stretch>
        </p:blipFill>
        <p:spPr>
          <a:xfrm rot="0">
            <a:off x="5381133" y="5037393"/>
            <a:ext cx="454128" cy="466480"/>
          </a:xfrm>
          <a:prstGeom prst="rect"/>
          <a:noFill/>
          <a:ln w="12700" cmpd="sng" cap="flat">
            <a:noFill/>
            <a:prstDash val="solid"/>
            <a:miter/>
          </a:ln>
        </p:spPr>
      </p:pic>
      <p:pic>
        <p:nvPicPr>
          <p:cNvPr id="320" name="Images"/>
          <p:cNvPicPr>
            <a:picLocks noChangeAspect="1"/>
          </p:cNvPicPr>
          <p:nvPr/>
        </p:nvPicPr>
        <p:blipFill>
          <a:blip r:embed="rId11" cstate="print"/>
          <a:stretch>
            <a:fillRect/>
          </a:stretch>
        </p:blipFill>
        <p:spPr>
          <a:xfrm rot="0">
            <a:off x="4590573" y="3087282"/>
            <a:ext cx="277586" cy="226022"/>
          </a:xfrm>
          <a:prstGeom prst="rect"/>
          <a:noFill/>
          <a:ln w="12700" cmpd="sng" cap="flat">
            <a:noFill/>
            <a:prstDash val="solid"/>
            <a:miter/>
          </a:ln>
        </p:spPr>
      </p:pic>
      <p:pic>
        <p:nvPicPr>
          <p:cNvPr id="321" name="Images"/>
          <p:cNvPicPr>
            <a:picLocks noChangeAspect="1"/>
          </p:cNvPicPr>
          <p:nvPr/>
        </p:nvPicPr>
        <p:blipFill>
          <a:blip r:embed="rId12" cstate="print"/>
          <a:stretch>
            <a:fillRect/>
          </a:stretch>
        </p:blipFill>
        <p:spPr>
          <a:xfrm rot="0">
            <a:off x="4590573" y="4151495"/>
            <a:ext cx="297409" cy="239048"/>
          </a:xfrm>
          <a:prstGeom prst="rect"/>
          <a:noFill/>
          <a:ln w="12700" cmpd="sng" cap="flat">
            <a:noFill/>
            <a:prstDash val="solid"/>
            <a:miter/>
          </a:ln>
        </p:spPr>
      </p:pic>
      <p:pic>
        <p:nvPicPr>
          <p:cNvPr id="322" name="Images"/>
          <p:cNvPicPr>
            <a:picLocks noChangeAspect="1"/>
          </p:cNvPicPr>
          <p:nvPr/>
        </p:nvPicPr>
        <p:blipFill>
          <a:blip r:embed="rId13" cstate="print"/>
          <a:stretch>
            <a:fillRect/>
          </a:stretch>
        </p:blipFill>
        <p:spPr>
          <a:xfrm rot="0">
            <a:off x="4908108" y="2904763"/>
            <a:ext cx="438299" cy="408542"/>
          </a:xfrm>
          <a:prstGeom prst="rect"/>
          <a:noFill/>
          <a:ln w="12700" cmpd="sng" cap="flat">
            <a:noFill/>
            <a:prstDash val="solid"/>
            <a:miter/>
          </a:ln>
        </p:spPr>
      </p:pic>
      <p:pic>
        <p:nvPicPr>
          <p:cNvPr id="323" name="Images"/>
          <p:cNvPicPr>
            <a:picLocks noChangeAspect="1"/>
          </p:cNvPicPr>
          <p:nvPr/>
        </p:nvPicPr>
        <p:blipFill>
          <a:blip r:embed="rId14" cstate="print"/>
          <a:stretch>
            <a:fillRect/>
          </a:stretch>
        </p:blipFill>
        <p:spPr>
          <a:xfrm rot="0">
            <a:off x="4908108" y="3971956"/>
            <a:ext cx="432172" cy="418586"/>
          </a:xfrm>
          <a:prstGeom prst="rect"/>
          <a:noFill/>
          <a:ln w="12700" cmpd="sng" cap="flat">
            <a:noFill/>
            <a:prstDash val="solid"/>
            <a:miter/>
          </a:ln>
        </p:spPr>
      </p:pic>
      <p:pic>
        <p:nvPicPr>
          <p:cNvPr id="324" name="Images"/>
          <p:cNvPicPr>
            <a:picLocks noChangeAspect="1"/>
          </p:cNvPicPr>
          <p:nvPr/>
        </p:nvPicPr>
        <p:blipFill>
          <a:blip r:embed="rId15" cstate="print"/>
          <a:stretch>
            <a:fillRect/>
          </a:stretch>
        </p:blipFill>
        <p:spPr>
          <a:xfrm rot="0">
            <a:off x="4017870" y="3907878"/>
            <a:ext cx="498041" cy="482664"/>
          </a:xfrm>
          <a:prstGeom prst="rect"/>
          <a:noFill/>
          <a:ln w="12700" cmpd="sng" cap="flat">
            <a:noFill/>
            <a:prstDash val="solid"/>
            <a:miter/>
          </a:ln>
        </p:spPr>
      </p:pic>
      <p:pic>
        <p:nvPicPr>
          <p:cNvPr id="325" name="Images"/>
          <p:cNvPicPr>
            <a:picLocks noChangeAspect="1"/>
          </p:cNvPicPr>
          <p:nvPr/>
        </p:nvPicPr>
        <p:blipFill>
          <a:blip r:embed="rId16" cstate="print"/>
          <a:stretch>
            <a:fillRect/>
          </a:stretch>
        </p:blipFill>
        <p:spPr>
          <a:xfrm rot="0">
            <a:off x="4017870" y="2864210"/>
            <a:ext cx="462740" cy="449095"/>
          </a:xfrm>
          <a:prstGeom prst="rect"/>
          <a:noFill/>
          <a:ln w="12700" cmpd="sng" cap="flat">
            <a:noFill/>
            <a:prstDash val="solid"/>
            <a:miter/>
          </a:ln>
        </p:spPr>
      </p:pic>
      <p:pic>
        <p:nvPicPr>
          <p:cNvPr id="326" name="Images"/>
          <p:cNvPicPr>
            <a:picLocks noChangeAspect="1"/>
          </p:cNvPicPr>
          <p:nvPr/>
        </p:nvPicPr>
        <p:blipFill>
          <a:blip r:embed="rId17" cstate="print"/>
          <a:stretch>
            <a:fillRect/>
          </a:stretch>
        </p:blipFill>
        <p:spPr>
          <a:xfrm rot="0">
            <a:off x="955699" y="3608976"/>
            <a:ext cx="783802" cy="781566"/>
          </a:xfrm>
          <a:prstGeom prst="rect"/>
          <a:noFill/>
          <a:ln w="12700" cmpd="sng" cap="flat">
            <a:noFill/>
            <a:prstDash val="solid"/>
            <a:miter/>
          </a:ln>
        </p:spPr>
      </p:pic>
      <p:pic>
        <p:nvPicPr>
          <p:cNvPr id="327" name="Images"/>
          <p:cNvPicPr>
            <a:picLocks noChangeAspect="1"/>
          </p:cNvPicPr>
          <p:nvPr/>
        </p:nvPicPr>
        <p:blipFill>
          <a:blip r:embed="rId18" cstate="print"/>
          <a:stretch>
            <a:fillRect/>
          </a:stretch>
        </p:blipFill>
        <p:spPr>
          <a:xfrm rot="0">
            <a:off x="955699" y="2531738"/>
            <a:ext cx="788295" cy="781566"/>
          </a:xfrm>
          <a:prstGeom prst="rect"/>
          <a:noFill/>
          <a:ln w="12700" cmpd="sng" cap="flat">
            <a:noFill/>
            <a:prstDash val="solid"/>
            <a:miter/>
          </a:ln>
        </p:spPr>
      </p:pic>
      <p:pic>
        <p:nvPicPr>
          <p:cNvPr id="328" name="Images"/>
          <p:cNvPicPr>
            <a:picLocks noChangeAspect="1"/>
          </p:cNvPicPr>
          <p:nvPr/>
        </p:nvPicPr>
        <p:blipFill>
          <a:blip r:embed="rId19" cstate="print"/>
          <a:stretch>
            <a:fillRect/>
          </a:stretch>
        </p:blipFill>
        <p:spPr>
          <a:xfrm rot="0">
            <a:off x="7432784" y="5287730"/>
            <a:ext cx="479372" cy="216143"/>
          </a:xfrm>
          <a:prstGeom prst="rect"/>
          <a:noFill/>
          <a:ln w="12700" cmpd="sng" cap="flat">
            <a:noFill/>
            <a:prstDash val="solid"/>
            <a:miter/>
          </a:ln>
        </p:spPr>
      </p:pic>
      <p:pic>
        <p:nvPicPr>
          <p:cNvPr id="329" name="Images"/>
          <p:cNvPicPr>
            <a:picLocks noChangeAspect="1"/>
          </p:cNvPicPr>
          <p:nvPr/>
        </p:nvPicPr>
        <p:blipFill>
          <a:blip r:embed="rId20" cstate="print"/>
          <a:stretch>
            <a:fillRect/>
          </a:stretch>
        </p:blipFill>
        <p:spPr>
          <a:xfrm rot="0">
            <a:off x="955699" y="1502975"/>
            <a:ext cx="747294" cy="732176"/>
          </a:xfrm>
          <a:prstGeom prst="rect"/>
          <a:noFill/>
          <a:ln w="12700" cmpd="sng" cap="flat">
            <a:noFill/>
            <a:prstDash val="solid"/>
            <a:miter/>
          </a:ln>
        </p:spPr>
      </p:pic>
      <p:pic>
        <p:nvPicPr>
          <p:cNvPr id="330" name="Images"/>
          <p:cNvPicPr>
            <a:picLocks noChangeAspect="1"/>
          </p:cNvPicPr>
          <p:nvPr/>
        </p:nvPicPr>
        <p:blipFill>
          <a:blip r:embed="rId21" cstate="print"/>
          <a:stretch>
            <a:fillRect/>
          </a:stretch>
        </p:blipFill>
        <p:spPr>
          <a:xfrm rot="0">
            <a:off x="1772534" y="1569443"/>
            <a:ext cx="659775" cy="665709"/>
          </a:xfrm>
          <a:prstGeom prst="rect"/>
          <a:noFill/>
          <a:ln w="12700" cmpd="sng" cap="flat">
            <a:noFill/>
            <a:prstDash val="solid"/>
            <a:miter/>
          </a:ln>
        </p:spPr>
      </p:pic>
      <p:pic>
        <p:nvPicPr>
          <p:cNvPr id="331" name="Images"/>
          <p:cNvPicPr>
            <a:picLocks noChangeAspect="1"/>
          </p:cNvPicPr>
          <p:nvPr/>
        </p:nvPicPr>
        <p:blipFill>
          <a:blip r:embed="rId22" cstate="print"/>
          <a:stretch>
            <a:fillRect/>
          </a:stretch>
        </p:blipFill>
        <p:spPr>
          <a:xfrm rot="0">
            <a:off x="4017870" y="1752411"/>
            <a:ext cx="509886" cy="482740"/>
          </a:xfrm>
          <a:prstGeom prst="rect"/>
          <a:noFill/>
          <a:ln w="12700" cmpd="sng" cap="flat">
            <a:noFill/>
            <a:prstDash val="solid"/>
            <a:miter/>
          </a:ln>
        </p:spPr>
      </p:pic>
      <p:pic>
        <p:nvPicPr>
          <p:cNvPr id="332" name="Images"/>
          <p:cNvPicPr>
            <a:picLocks noChangeAspect="1"/>
          </p:cNvPicPr>
          <p:nvPr/>
        </p:nvPicPr>
        <p:blipFill>
          <a:blip r:embed="rId23" cstate="print"/>
          <a:stretch>
            <a:fillRect/>
          </a:stretch>
        </p:blipFill>
        <p:spPr>
          <a:xfrm rot="0">
            <a:off x="4908108" y="1824702"/>
            <a:ext cx="419626" cy="410449"/>
          </a:xfrm>
          <a:prstGeom prst="rect"/>
          <a:noFill/>
          <a:ln w="12700" cmpd="sng" cap="flat">
            <a:noFill/>
            <a:prstDash val="solid"/>
            <a:miter/>
          </a:ln>
        </p:spPr>
      </p:pic>
      <p:pic>
        <p:nvPicPr>
          <p:cNvPr id="333" name="Images"/>
          <p:cNvPicPr>
            <a:picLocks noChangeAspect="1"/>
          </p:cNvPicPr>
          <p:nvPr/>
        </p:nvPicPr>
        <p:blipFill>
          <a:blip r:embed="rId24" cstate="print"/>
          <a:stretch>
            <a:fillRect/>
          </a:stretch>
        </p:blipFill>
        <p:spPr>
          <a:xfrm rot="0">
            <a:off x="4590573" y="1996104"/>
            <a:ext cx="295320" cy="239048"/>
          </a:xfrm>
          <a:prstGeom prst="rect"/>
          <a:noFill/>
          <a:ln w="12700" cmpd="sng" cap="flat">
            <a:noFill/>
            <a:prstDash val="solid"/>
            <a:miter/>
          </a:ln>
        </p:spPr>
      </p:pic>
      <p:pic>
        <p:nvPicPr>
          <p:cNvPr id="334" name="Images"/>
          <p:cNvPicPr>
            <a:picLocks noChangeAspect="1"/>
          </p:cNvPicPr>
          <p:nvPr/>
        </p:nvPicPr>
        <p:blipFill>
          <a:blip r:embed="rId25" cstate="print"/>
          <a:stretch>
            <a:fillRect/>
          </a:stretch>
        </p:blipFill>
        <p:spPr>
          <a:xfrm rot="0">
            <a:off x="955699" y="4722307"/>
            <a:ext cx="808231" cy="781567"/>
          </a:xfrm>
          <a:prstGeom prst="rect"/>
          <a:noFill/>
          <a:ln w="12700" cmpd="sng" cap="flat">
            <a:noFill/>
            <a:prstDash val="solid"/>
            <a:miter/>
          </a:ln>
        </p:spPr>
      </p:pic>
      <p:pic>
        <p:nvPicPr>
          <p:cNvPr id="335" name="Images"/>
          <p:cNvPicPr>
            <a:picLocks noChangeAspect="1"/>
          </p:cNvPicPr>
          <p:nvPr/>
        </p:nvPicPr>
        <p:blipFill>
          <a:blip r:embed="rId26" cstate="print"/>
          <a:stretch>
            <a:fillRect/>
          </a:stretch>
        </p:blipFill>
        <p:spPr>
          <a:xfrm rot="0">
            <a:off x="3578897" y="5248676"/>
            <a:ext cx="412737" cy="255197"/>
          </a:xfrm>
          <a:prstGeom prst="rect"/>
          <a:noFill/>
          <a:ln w="12700" cmpd="sng" cap="flat">
            <a:noFill/>
            <a:prstDash val="solid"/>
            <a:miter/>
          </a:ln>
        </p:spPr>
      </p:pic>
      <p:pic>
        <p:nvPicPr>
          <p:cNvPr id="336" name="Images"/>
          <p:cNvPicPr>
            <a:picLocks noChangeAspect="1"/>
          </p:cNvPicPr>
          <p:nvPr/>
        </p:nvPicPr>
        <p:blipFill>
          <a:blip r:embed="rId27" cstate="print"/>
          <a:stretch>
            <a:fillRect/>
          </a:stretch>
        </p:blipFill>
        <p:spPr>
          <a:xfrm rot="0">
            <a:off x="6331861" y="2841066"/>
            <a:ext cx="479366" cy="472238"/>
          </a:xfrm>
          <a:prstGeom prst="rect"/>
          <a:noFill/>
          <a:ln w="12700" cmpd="sng" cap="flat">
            <a:noFill/>
            <a:prstDash val="solid"/>
            <a:miter/>
          </a:ln>
        </p:spPr>
      </p:pic>
      <p:pic>
        <p:nvPicPr>
          <p:cNvPr id="337" name="Images"/>
          <p:cNvPicPr>
            <a:picLocks noChangeAspect="1"/>
          </p:cNvPicPr>
          <p:nvPr/>
        </p:nvPicPr>
        <p:blipFill>
          <a:blip r:embed="rId28" cstate="print"/>
          <a:stretch>
            <a:fillRect/>
          </a:stretch>
        </p:blipFill>
        <p:spPr>
          <a:xfrm rot="0">
            <a:off x="3578897" y="4128641"/>
            <a:ext cx="416120" cy="261902"/>
          </a:xfrm>
          <a:prstGeom prst="rect"/>
          <a:noFill/>
          <a:ln w="12700" cmpd="sng" cap="flat">
            <a:noFill/>
            <a:prstDash val="solid"/>
            <a:miter/>
          </a:ln>
        </p:spPr>
      </p:pic>
      <p:pic>
        <p:nvPicPr>
          <p:cNvPr id="338" name="Images"/>
          <p:cNvPicPr>
            <a:picLocks noChangeAspect="1"/>
          </p:cNvPicPr>
          <p:nvPr/>
        </p:nvPicPr>
        <p:blipFill>
          <a:blip r:embed="rId29" cstate="print"/>
          <a:stretch>
            <a:fillRect/>
          </a:stretch>
        </p:blipFill>
        <p:spPr>
          <a:xfrm rot="0">
            <a:off x="3578897" y="3048918"/>
            <a:ext cx="418580" cy="264387"/>
          </a:xfrm>
          <a:prstGeom prst="rect"/>
          <a:noFill/>
          <a:ln w="12700" cmpd="sng" cap="flat">
            <a:noFill/>
            <a:prstDash val="solid"/>
            <a:miter/>
          </a:ln>
        </p:spPr>
      </p:pic>
      <p:pic>
        <p:nvPicPr>
          <p:cNvPr id="339" name="Images"/>
          <p:cNvPicPr>
            <a:picLocks noChangeAspect="1"/>
          </p:cNvPicPr>
          <p:nvPr/>
        </p:nvPicPr>
        <p:blipFill>
          <a:blip r:embed="rId30" cstate="print"/>
          <a:stretch>
            <a:fillRect/>
          </a:stretch>
        </p:blipFill>
        <p:spPr>
          <a:xfrm rot="0">
            <a:off x="3578897" y="1979953"/>
            <a:ext cx="403202" cy="255197"/>
          </a:xfrm>
          <a:prstGeom prst="rect"/>
          <a:noFill/>
          <a:ln w="12700" cmpd="sng" cap="flat">
            <a:noFill/>
            <a:prstDash val="solid"/>
            <a:miter/>
          </a:ln>
        </p:spPr>
      </p:pic>
      <p:pic>
        <p:nvPicPr>
          <p:cNvPr id="340" name="Images"/>
          <p:cNvPicPr>
            <a:picLocks noChangeAspect="1"/>
          </p:cNvPicPr>
          <p:nvPr/>
        </p:nvPicPr>
        <p:blipFill>
          <a:blip r:embed="rId31" cstate="print"/>
          <a:stretch>
            <a:fillRect/>
          </a:stretch>
        </p:blipFill>
        <p:spPr>
          <a:xfrm rot="0">
            <a:off x="5381133" y="1807413"/>
            <a:ext cx="422077" cy="427739"/>
          </a:xfrm>
          <a:prstGeom prst="rect"/>
          <a:noFill/>
          <a:ln w="12700" cmpd="sng" cap="flat">
            <a:noFill/>
            <a:prstDash val="solid"/>
            <a:miter/>
          </a:ln>
        </p:spPr>
      </p:pic>
      <p:pic>
        <p:nvPicPr>
          <p:cNvPr id="341" name="Images"/>
          <p:cNvPicPr>
            <a:picLocks noChangeAspect="1"/>
          </p:cNvPicPr>
          <p:nvPr/>
        </p:nvPicPr>
        <p:blipFill>
          <a:blip r:embed="rId32" cstate="print"/>
          <a:stretch>
            <a:fillRect/>
          </a:stretch>
        </p:blipFill>
        <p:spPr>
          <a:xfrm rot="0">
            <a:off x="7432784" y="4169141"/>
            <a:ext cx="476610" cy="221402"/>
          </a:xfrm>
          <a:prstGeom prst="rect"/>
          <a:noFill/>
          <a:ln w="12700" cmpd="sng" cap="flat">
            <a:noFill/>
            <a:prstDash val="solid"/>
            <a:miter/>
          </a:ln>
        </p:spPr>
      </p:pic>
      <p:pic>
        <p:nvPicPr>
          <p:cNvPr id="342" name="Images"/>
          <p:cNvPicPr>
            <a:picLocks noChangeAspect="1"/>
          </p:cNvPicPr>
          <p:nvPr/>
        </p:nvPicPr>
        <p:blipFill>
          <a:blip r:embed="rId33" cstate="print"/>
          <a:stretch>
            <a:fillRect/>
          </a:stretch>
        </p:blipFill>
        <p:spPr>
          <a:xfrm rot="0">
            <a:off x="6848240" y="4110541"/>
            <a:ext cx="542292" cy="280001"/>
          </a:xfrm>
          <a:prstGeom prst="rect"/>
          <a:noFill/>
          <a:ln w="12700" cmpd="sng" cap="flat">
            <a:noFill/>
            <a:prstDash val="solid"/>
            <a:miter/>
          </a:ln>
        </p:spPr>
      </p:pic>
      <p:pic>
        <p:nvPicPr>
          <p:cNvPr id="343" name="Images"/>
          <p:cNvPicPr>
            <a:picLocks noChangeAspect="1"/>
          </p:cNvPicPr>
          <p:nvPr/>
        </p:nvPicPr>
        <p:blipFill>
          <a:blip r:embed="rId34" cstate="print"/>
          <a:stretch>
            <a:fillRect/>
          </a:stretch>
        </p:blipFill>
        <p:spPr>
          <a:xfrm rot="0">
            <a:off x="6848240" y="3042159"/>
            <a:ext cx="542291" cy="271145"/>
          </a:xfrm>
          <a:prstGeom prst="rect"/>
          <a:noFill/>
          <a:ln w="12700" cmpd="sng" cap="flat">
            <a:noFill/>
            <a:prstDash val="solid"/>
            <a:miter/>
          </a:ln>
        </p:spPr>
      </p:pic>
      <p:pic>
        <p:nvPicPr>
          <p:cNvPr id="344" name="Images"/>
          <p:cNvPicPr>
            <a:picLocks noChangeAspect="1"/>
          </p:cNvPicPr>
          <p:nvPr/>
        </p:nvPicPr>
        <p:blipFill>
          <a:blip r:embed="rId35" cstate="print"/>
          <a:stretch>
            <a:fillRect/>
          </a:stretch>
        </p:blipFill>
        <p:spPr>
          <a:xfrm rot="0">
            <a:off x="7432784" y="2009181"/>
            <a:ext cx="506099" cy="225971"/>
          </a:xfrm>
          <a:prstGeom prst="rect"/>
          <a:noFill/>
          <a:ln w="12700" cmpd="sng" cap="flat">
            <a:noFill/>
            <a:prstDash val="solid"/>
            <a:miter/>
          </a:ln>
        </p:spPr>
      </p:pic>
      <p:pic>
        <p:nvPicPr>
          <p:cNvPr id="345" name="Images"/>
          <p:cNvPicPr>
            <a:picLocks noChangeAspect="1"/>
          </p:cNvPicPr>
          <p:nvPr/>
        </p:nvPicPr>
        <p:blipFill>
          <a:blip r:embed="rId36" cstate="print"/>
          <a:stretch>
            <a:fillRect/>
          </a:stretch>
        </p:blipFill>
        <p:spPr>
          <a:xfrm rot="0">
            <a:off x="6848240" y="1958202"/>
            <a:ext cx="542291" cy="276949"/>
          </a:xfrm>
          <a:prstGeom prst="rect"/>
          <a:noFill/>
          <a:ln w="12700" cmpd="sng" cap="flat">
            <a:noFill/>
            <a:prstDash val="solid"/>
            <a:miter/>
          </a:ln>
        </p:spPr>
      </p:pic>
      <p:pic>
        <p:nvPicPr>
          <p:cNvPr id="346" name="Images"/>
          <p:cNvPicPr>
            <a:picLocks noChangeAspect="1"/>
          </p:cNvPicPr>
          <p:nvPr/>
        </p:nvPicPr>
        <p:blipFill>
          <a:blip r:embed="rId37" cstate="print"/>
          <a:stretch>
            <a:fillRect/>
          </a:stretch>
        </p:blipFill>
        <p:spPr>
          <a:xfrm rot="0">
            <a:off x="7432784" y="3091903"/>
            <a:ext cx="480223" cy="221402"/>
          </a:xfrm>
          <a:prstGeom prst="rect"/>
          <a:noFill/>
          <a:ln w="12700" cmpd="sng" cap="flat">
            <a:noFill/>
            <a:prstDash val="solid"/>
            <a:miter/>
          </a:ln>
        </p:spPr>
      </p:pic>
      <p:pic>
        <p:nvPicPr>
          <p:cNvPr id="347" name="Images"/>
          <p:cNvPicPr>
            <a:picLocks noChangeAspect="1"/>
          </p:cNvPicPr>
          <p:nvPr/>
        </p:nvPicPr>
        <p:blipFill>
          <a:blip r:embed="rId38" cstate="print"/>
          <a:stretch>
            <a:fillRect/>
          </a:stretch>
        </p:blipFill>
        <p:spPr>
          <a:xfrm rot="0">
            <a:off x="2983838" y="2777785"/>
            <a:ext cx="568372" cy="535519"/>
          </a:xfrm>
          <a:prstGeom prst="rect"/>
          <a:noFill/>
          <a:ln w="12700" cmpd="sng" cap="flat">
            <a:noFill/>
            <a:prstDash val="solid"/>
            <a:miter/>
          </a:ln>
        </p:spPr>
      </p:pic>
      <p:pic>
        <p:nvPicPr>
          <p:cNvPr id="348" name="Images"/>
          <p:cNvPicPr>
            <a:picLocks noChangeAspect="1"/>
          </p:cNvPicPr>
          <p:nvPr/>
        </p:nvPicPr>
        <p:blipFill>
          <a:blip r:embed="rId39" cstate="print"/>
          <a:stretch>
            <a:fillRect/>
          </a:stretch>
        </p:blipFill>
        <p:spPr>
          <a:xfrm rot="0">
            <a:off x="2983838" y="3859809"/>
            <a:ext cx="567884" cy="530733"/>
          </a:xfrm>
          <a:prstGeom prst="rect"/>
          <a:noFill/>
          <a:ln w="12700" cmpd="sng" cap="flat">
            <a:noFill/>
            <a:prstDash val="solid"/>
            <a:miter/>
          </a:ln>
        </p:spPr>
      </p:pic>
      <p:pic>
        <p:nvPicPr>
          <p:cNvPr id="349" name="Images"/>
          <p:cNvPicPr>
            <a:picLocks noChangeAspect="1"/>
          </p:cNvPicPr>
          <p:nvPr/>
        </p:nvPicPr>
        <p:blipFill>
          <a:blip r:embed="rId40" cstate="print"/>
          <a:stretch>
            <a:fillRect/>
          </a:stretch>
        </p:blipFill>
        <p:spPr>
          <a:xfrm rot="0">
            <a:off x="2983838" y="1688765"/>
            <a:ext cx="567884" cy="546387"/>
          </a:xfrm>
          <a:prstGeom prst="rect"/>
          <a:noFill/>
          <a:ln w="12700" cmpd="sng" cap="flat">
            <a:noFill/>
            <a:prstDash val="solid"/>
            <a:miter/>
          </a:ln>
        </p:spPr>
      </p:pic>
      <p:pic>
        <p:nvPicPr>
          <p:cNvPr id="350" name="Images"/>
          <p:cNvPicPr>
            <a:picLocks noChangeAspect="1"/>
          </p:cNvPicPr>
          <p:nvPr/>
        </p:nvPicPr>
        <p:blipFill>
          <a:blip r:embed="rId41" cstate="print"/>
          <a:stretch>
            <a:fillRect/>
          </a:stretch>
        </p:blipFill>
        <p:spPr>
          <a:xfrm rot="0">
            <a:off x="2464104" y="1894143"/>
            <a:ext cx="511513" cy="341009"/>
          </a:xfrm>
          <a:prstGeom prst="rect"/>
          <a:noFill/>
          <a:ln w="12700" cmpd="sng" cap="flat">
            <a:noFill/>
            <a:prstDash val="solid"/>
            <a:miter/>
          </a:ln>
        </p:spPr>
      </p:pic>
      <p:pic>
        <p:nvPicPr>
          <p:cNvPr id="351" name="Images"/>
          <p:cNvPicPr>
            <a:picLocks noChangeAspect="1"/>
          </p:cNvPicPr>
          <p:nvPr/>
        </p:nvPicPr>
        <p:blipFill>
          <a:blip r:embed="rId42" cstate="print"/>
          <a:stretch>
            <a:fillRect/>
          </a:stretch>
        </p:blipFill>
        <p:spPr>
          <a:xfrm rot="0">
            <a:off x="2464104" y="4065577"/>
            <a:ext cx="476406" cy="324965"/>
          </a:xfrm>
          <a:prstGeom prst="rect"/>
          <a:noFill/>
          <a:ln w="12700" cmpd="sng" cap="flat">
            <a:noFill/>
            <a:prstDash val="solid"/>
            <a:miter/>
          </a:ln>
        </p:spPr>
      </p:pic>
      <p:pic>
        <p:nvPicPr>
          <p:cNvPr id="352" name="Images"/>
          <p:cNvPicPr>
            <a:picLocks noChangeAspect="1"/>
          </p:cNvPicPr>
          <p:nvPr/>
        </p:nvPicPr>
        <p:blipFill>
          <a:blip r:embed="rId43" cstate="print"/>
          <a:stretch>
            <a:fillRect/>
          </a:stretch>
        </p:blipFill>
        <p:spPr>
          <a:xfrm rot="0">
            <a:off x="2464104" y="3003012"/>
            <a:ext cx="462740" cy="310292"/>
          </a:xfrm>
          <a:prstGeom prst="rect"/>
          <a:noFill/>
          <a:ln w="12700" cmpd="sng" cap="flat">
            <a:noFill/>
            <a:prstDash val="solid"/>
            <a:miter/>
          </a:ln>
        </p:spPr>
      </p:pic>
      <p:pic>
        <p:nvPicPr>
          <p:cNvPr id="353" name="Images"/>
          <p:cNvPicPr>
            <a:picLocks noChangeAspect="1"/>
          </p:cNvPicPr>
          <p:nvPr/>
        </p:nvPicPr>
        <p:blipFill>
          <a:blip r:embed="rId44" cstate="print"/>
          <a:stretch>
            <a:fillRect/>
          </a:stretch>
        </p:blipFill>
        <p:spPr>
          <a:xfrm rot="0">
            <a:off x="5835502" y="2911941"/>
            <a:ext cx="397281" cy="401363"/>
          </a:xfrm>
          <a:prstGeom prst="rect"/>
          <a:noFill/>
          <a:ln w="12700" cmpd="sng" cap="flat">
            <a:noFill/>
            <a:prstDash val="solid"/>
            <a:miter/>
          </a:ln>
        </p:spPr>
      </p:pic>
      <p:pic>
        <p:nvPicPr>
          <p:cNvPr id="354" name="Images"/>
          <p:cNvPicPr>
            <a:picLocks noChangeAspect="1"/>
          </p:cNvPicPr>
          <p:nvPr/>
        </p:nvPicPr>
        <p:blipFill>
          <a:blip r:embed="rId45" cstate="print"/>
          <a:stretch>
            <a:fillRect/>
          </a:stretch>
        </p:blipFill>
        <p:spPr>
          <a:xfrm rot="0">
            <a:off x="5835502" y="3989179"/>
            <a:ext cx="399037" cy="401363"/>
          </a:xfrm>
          <a:prstGeom prst="rect"/>
          <a:noFill/>
          <a:ln w="12700" cmpd="sng" cap="flat">
            <a:noFill/>
            <a:prstDash val="solid"/>
            <a:miter/>
          </a:ln>
        </p:spPr>
      </p:pic>
      <p:pic>
        <p:nvPicPr>
          <p:cNvPr id="355" name="Images"/>
          <p:cNvPicPr>
            <a:picLocks noChangeAspect="1"/>
          </p:cNvPicPr>
          <p:nvPr/>
        </p:nvPicPr>
        <p:blipFill>
          <a:blip r:embed="rId46" cstate="print"/>
          <a:stretch>
            <a:fillRect/>
          </a:stretch>
        </p:blipFill>
        <p:spPr>
          <a:xfrm rot="0">
            <a:off x="5835502" y="1834445"/>
            <a:ext cx="386111" cy="400706"/>
          </a:xfrm>
          <a:prstGeom prst="rect"/>
          <a:noFill/>
          <a:ln w="12700" cmpd="sng" cap="flat">
            <a:noFill/>
            <a:prstDash val="solid"/>
            <a:miter/>
          </a:ln>
        </p:spPr>
      </p:pic>
      <p:pic>
        <p:nvPicPr>
          <p:cNvPr id="356" name="Images" descr="A picture containing cup, vessel, mug, porcelain&#10;&#10;Description automatically generated"/>
          <p:cNvPicPr>
            <a:picLocks noChangeAspect="1"/>
          </p:cNvPicPr>
          <p:nvPr/>
        </p:nvPicPr>
        <p:blipFill>
          <a:blip r:embed="rId47" cstate="print"/>
          <a:stretch>
            <a:fillRect/>
          </a:stretch>
        </p:blipFill>
        <p:spPr>
          <a:xfrm rot="0">
            <a:off x="5835502" y="5101424"/>
            <a:ext cx="394112" cy="402450"/>
          </a:xfrm>
          <a:prstGeom prst="rect"/>
          <a:noFill/>
          <a:ln w="12700" cmpd="sng" cap="flat">
            <a:noFill/>
            <a:prstDash val="solid"/>
            <a:miter/>
          </a:ln>
        </p:spPr>
      </p:pic>
      <p:pic>
        <p:nvPicPr>
          <p:cNvPr id="357" name="Images"/>
          <p:cNvPicPr>
            <a:picLocks noChangeAspect="1"/>
          </p:cNvPicPr>
          <p:nvPr/>
        </p:nvPicPr>
        <p:blipFill>
          <a:blip r:embed="rId48" cstate="print"/>
          <a:stretch>
            <a:fillRect/>
          </a:stretch>
        </p:blipFill>
        <p:spPr>
          <a:xfrm rot="0">
            <a:off x="8048912" y="2964800"/>
            <a:ext cx="672588" cy="348503"/>
          </a:xfrm>
          <a:prstGeom prst="rect"/>
          <a:noFill/>
          <a:ln w="12700" cmpd="sng" cap="flat">
            <a:noFill/>
            <a:prstDash val="solid"/>
            <a:miter/>
          </a:ln>
        </p:spPr>
      </p:pic>
      <p:pic>
        <p:nvPicPr>
          <p:cNvPr id="358" name="Images" descr="A picture containing text, red, picture frame&#10;&#10;Description automatically generated"/>
          <p:cNvPicPr>
            <a:picLocks noChangeAspect="1"/>
          </p:cNvPicPr>
          <p:nvPr/>
        </p:nvPicPr>
        <p:blipFill>
          <a:blip r:embed="rId49" cstate="print"/>
          <a:stretch>
            <a:fillRect/>
          </a:stretch>
        </p:blipFill>
        <p:spPr>
          <a:xfrm rot="0">
            <a:off x="8048912" y="5155519"/>
            <a:ext cx="672588" cy="348354"/>
          </a:xfrm>
          <a:prstGeom prst="rect"/>
          <a:noFill/>
          <a:ln w="12700" cmpd="sng" cap="flat">
            <a:noFill/>
            <a:prstDash val="solid"/>
            <a:miter/>
          </a:ln>
        </p:spPr>
      </p:pic>
      <p:pic>
        <p:nvPicPr>
          <p:cNvPr id="359" name="Images"/>
          <p:cNvPicPr>
            <a:picLocks noChangeAspect="1"/>
          </p:cNvPicPr>
          <p:nvPr/>
        </p:nvPicPr>
        <p:blipFill>
          <a:blip r:embed="rId50" cstate="print"/>
          <a:stretch>
            <a:fillRect/>
          </a:stretch>
        </p:blipFill>
        <p:spPr>
          <a:xfrm rot="0">
            <a:off x="8048912" y="4049042"/>
            <a:ext cx="672588" cy="341501"/>
          </a:xfrm>
          <a:prstGeom prst="rect"/>
          <a:noFill/>
          <a:ln w="12700" cmpd="sng" cap="flat">
            <a:noFill/>
            <a:prstDash val="solid"/>
            <a:miter/>
          </a:ln>
        </p:spPr>
      </p:pic>
      <p:pic>
        <p:nvPicPr>
          <p:cNvPr id="360" name="Images"/>
          <p:cNvPicPr>
            <a:picLocks noChangeAspect="1"/>
          </p:cNvPicPr>
          <p:nvPr/>
        </p:nvPicPr>
        <p:blipFill>
          <a:blip r:embed="rId51" cstate="print"/>
          <a:stretch>
            <a:fillRect/>
          </a:stretch>
        </p:blipFill>
        <p:spPr>
          <a:xfrm rot="0">
            <a:off x="8048912" y="1890174"/>
            <a:ext cx="672588" cy="344978"/>
          </a:xfrm>
          <a:prstGeom prst="rect"/>
          <a:noFill/>
          <a:ln w="12700" cmpd="sng" cap="flat">
            <a:noFill/>
            <a:prstDash val="solid"/>
            <a:miter/>
          </a:ln>
        </p:spPr>
      </p:pic>
      <p:pic>
        <p:nvPicPr>
          <p:cNvPr id="361" name="Images" descr="A picture containing text, picture frame&#10;&#10;Description automatically generated"/>
          <p:cNvPicPr>
            <a:picLocks noChangeAspect="1"/>
          </p:cNvPicPr>
          <p:nvPr/>
        </p:nvPicPr>
        <p:blipFill>
          <a:blip r:embed="rId52" cstate="print"/>
          <a:stretch>
            <a:fillRect/>
          </a:stretch>
        </p:blipFill>
        <p:spPr>
          <a:xfrm rot="0">
            <a:off x="8771300" y="5165148"/>
            <a:ext cx="341186" cy="338725"/>
          </a:xfrm>
          <a:prstGeom prst="rect"/>
          <a:noFill/>
          <a:ln w="12700" cmpd="sng" cap="flat">
            <a:noFill/>
            <a:prstDash val="solid"/>
            <a:miter/>
          </a:ln>
        </p:spPr>
      </p:pic>
      <p:pic>
        <p:nvPicPr>
          <p:cNvPr id="362" name="Images"/>
          <p:cNvPicPr>
            <a:picLocks noChangeAspect="1"/>
          </p:cNvPicPr>
          <p:nvPr/>
        </p:nvPicPr>
        <p:blipFill>
          <a:blip r:embed="rId53" cstate="print"/>
          <a:stretch>
            <a:fillRect/>
          </a:stretch>
        </p:blipFill>
        <p:spPr>
          <a:xfrm rot="0">
            <a:off x="8752388" y="1890174"/>
            <a:ext cx="350368" cy="344978"/>
          </a:xfrm>
          <a:prstGeom prst="rect"/>
          <a:noFill/>
          <a:ln w="12700" cmpd="sng" cap="flat">
            <a:noFill/>
            <a:prstDash val="solid"/>
            <a:miter/>
          </a:ln>
        </p:spPr>
      </p:pic>
      <p:pic>
        <p:nvPicPr>
          <p:cNvPr id="363" name="Images"/>
          <p:cNvPicPr>
            <a:picLocks noChangeAspect="1"/>
          </p:cNvPicPr>
          <p:nvPr/>
        </p:nvPicPr>
        <p:blipFill>
          <a:blip r:embed="rId54" cstate="print"/>
          <a:stretch>
            <a:fillRect/>
          </a:stretch>
        </p:blipFill>
        <p:spPr>
          <a:xfrm rot="0">
            <a:off x="8753779" y="4056390"/>
            <a:ext cx="341186" cy="334152"/>
          </a:xfrm>
          <a:prstGeom prst="rect"/>
          <a:noFill/>
          <a:ln w="12700" cmpd="sng" cap="flat">
            <a:noFill/>
            <a:prstDash val="solid"/>
            <a:miter/>
          </a:ln>
        </p:spPr>
      </p:pic>
      <p:pic>
        <p:nvPicPr>
          <p:cNvPr id="364" name="Images"/>
          <p:cNvPicPr>
            <a:picLocks noChangeAspect="1"/>
          </p:cNvPicPr>
          <p:nvPr/>
        </p:nvPicPr>
        <p:blipFill>
          <a:blip r:embed="rId55" cstate="print"/>
          <a:stretch>
            <a:fillRect/>
          </a:stretch>
        </p:blipFill>
        <p:spPr>
          <a:xfrm rot="0">
            <a:off x="8752388" y="2969596"/>
            <a:ext cx="350368" cy="343708"/>
          </a:xfrm>
          <a:prstGeom prst="rect"/>
          <a:noFill/>
          <a:ln w="12700" cmpd="sng" cap="flat">
            <a:noFill/>
            <a:prstDash val="solid"/>
            <a:miter/>
          </a:ln>
        </p:spPr>
      </p:pic>
      <p:pic>
        <p:nvPicPr>
          <p:cNvPr id="365" name="Images"/>
          <p:cNvPicPr>
            <a:picLocks noChangeAspect="1"/>
          </p:cNvPicPr>
          <p:nvPr/>
        </p:nvPicPr>
        <p:blipFill>
          <a:blip r:embed="rId56" cstate="print"/>
          <a:stretch>
            <a:fillRect/>
          </a:stretch>
        </p:blipFill>
        <p:spPr>
          <a:xfrm rot="0">
            <a:off x="10801127" y="4913449"/>
            <a:ext cx="454128" cy="459924"/>
          </a:xfrm>
          <a:prstGeom prst="rect"/>
          <a:noFill/>
          <a:ln w="12700" cmpd="sng" cap="flat">
            <a:noFill/>
            <a:prstDash val="solid"/>
            <a:miter/>
          </a:ln>
        </p:spPr>
      </p:pic>
      <p:pic>
        <p:nvPicPr>
          <p:cNvPr id="366" name="Images"/>
          <p:cNvPicPr>
            <a:picLocks noChangeAspect="1"/>
          </p:cNvPicPr>
          <p:nvPr/>
        </p:nvPicPr>
        <p:blipFill>
          <a:blip r:embed="rId57" cstate="print"/>
          <a:stretch>
            <a:fillRect/>
          </a:stretch>
        </p:blipFill>
        <p:spPr>
          <a:xfrm rot="0">
            <a:off x="10825984" y="5478001"/>
            <a:ext cx="465745" cy="481123"/>
          </a:xfrm>
          <a:prstGeom prst="rect"/>
          <a:noFill/>
          <a:ln w="12700" cmpd="sng" cap="flat">
            <a:noFill/>
            <a:prstDash val="solid"/>
            <a:miter/>
          </a:ln>
        </p:spPr>
      </p:pic>
      <p:pic>
        <p:nvPicPr>
          <p:cNvPr id="367" name="Images"/>
          <p:cNvPicPr>
            <a:picLocks noChangeAspect="1"/>
          </p:cNvPicPr>
          <p:nvPr/>
        </p:nvPicPr>
        <p:blipFill>
          <a:blip r:embed="rId58" cstate="print"/>
          <a:stretch>
            <a:fillRect/>
          </a:stretch>
        </p:blipFill>
        <p:spPr>
          <a:xfrm rot="0">
            <a:off x="10461688" y="2846825"/>
            <a:ext cx="471967" cy="466480"/>
          </a:xfrm>
          <a:prstGeom prst="rect"/>
          <a:noFill/>
          <a:ln w="12700" cmpd="sng" cap="flat">
            <a:noFill/>
            <a:prstDash val="solid"/>
            <a:miter/>
          </a:ln>
        </p:spPr>
      </p:pic>
      <p:pic>
        <p:nvPicPr>
          <p:cNvPr id="368" name="Images"/>
          <p:cNvPicPr>
            <a:picLocks noChangeAspect="1"/>
          </p:cNvPicPr>
          <p:nvPr/>
        </p:nvPicPr>
        <p:blipFill>
          <a:blip r:embed="rId59" cstate="print"/>
          <a:stretch>
            <a:fillRect/>
          </a:stretch>
        </p:blipFill>
        <p:spPr>
          <a:xfrm rot="0">
            <a:off x="11028191" y="2831698"/>
            <a:ext cx="480072" cy="481606"/>
          </a:xfrm>
          <a:prstGeom prst="rect"/>
          <a:noFill/>
          <a:ln w="12700" cmpd="sng" cap="flat">
            <a:noFill/>
            <a:prstDash val="solid"/>
            <a:miter/>
          </a:ln>
        </p:spPr>
      </p:pic>
      <p:sp>
        <p:nvSpPr>
          <p:cNvPr id="369" name="Rectangles"/>
          <p:cNvSpPr>
            <a:spLocks/>
          </p:cNvSpPr>
          <p:nvPr/>
        </p:nvSpPr>
        <p:spPr>
          <a:xfrm rot="0">
            <a:off x="9816424" y="4614471"/>
            <a:ext cx="98380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rose</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pic>
        <p:nvPicPr>
          <p:cNvPr id="370" name="Images"/>
          <p:cNvPicPr>
            <a:picLocks noChangeAspect="1"/>
          </p:cNvPicPr>
          <p:nvPr/>
        </p:nvPicPr>
        <p:blipFill>
          <a:blip r:embed="rId60" cstate="print"/>
          <a:stretch>
            <a:fillRect/>
          </a:stretch>
        </p:blipFill>
        <p:spPr>
          <a:xfrm rot="0">
            <a:off x="10800231" y="4359726"/>
            <a:ext cx="453301" cy="450633"/>
          </a:xfrm>
          <a:prstGeom prst="rect"/>
          <a:noFill/>
          <a:ln w="12700" cmpd="sng" cap="flat">
            <a:noFill/>
            <a:prstDash val="solid"/>
            <a:miter/>
          </a:ln>
        </p:spPr>
      </p:pic>
    </p:spTree>
    <p:extLst>
      <p:ext uri="{BB962C8B-B14F-4D97-AF65-F5344CB8AC3E}">
        <p14:creationId xmlns:p14="http://schemas.microsoft.com/office/powerpoint/2010/main" val="1026048511"/>
      </p:ext>
    </p:extLst>
  </p:cSld>
  <p:clrMapOvr>
    <a:masterClrMapping/>
  </p:clrMapOvr>
</p:sld>
</file>

<file path=ppt/slides/slide14.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374" name="Images"/>
          <p:cNvPicPr>
            <a:picLocks noChangeAspect="1"/>
          </p:cNvPicPr>
          <p:nvPr/>
        </p:nvPicPr>
        <p:blipFill>
          <a:blip r:embed="rId1" cstate="print"/>
          <a:stretch>
            <a:fillRect/>
          </a:stretch>
        </p:blipFill>
        <p:spPr>
          <a:xfrm rot="0">
            <a:off x="0" y="0"/>
            <a:ext cx="6096000" cy="6858000"/>
          </a:xfrm>
          <a:prstGeom prst="rect"/>
          <a:noFill/>
          <a:ln cmpd="sng" cap="flat">
            <a:noFill/>
            <a:prstDash val="solid"/>
            <a:miter/>
          </a:ln>
        </p:spPr>
      </p:pic>
      <p:sp>
        <p:nvSpPr>
          <p:cNvPr id="375" name="Text box"/>
          <p:cNvSpPr>
            <a:spLocks noGrp="1"/>
          </p:cNvSpPr>
          <p:nvPr>
            <p:ph type="body" idx="4294967295"/>
          </p:nvPr>
        </p:nvSpPr>
        <p:spPr>
          <a:xfrm rot="0">
            <a:off x="6592888" y="1892299"/>
            <a:ext cx="5102225" cy="4482570"/>
          </a:xfrm>
          <a:prstGeom prst="rect"/>
          <a:noFill/>
          <a:ln w="12700" cmpd="sng" cap="flat">
            <a:noFill/>
            <a:prstDash val="solid"/>
            <a:miter/>
          </a:ln>
        </p:spPr>
        <p:txBody>
          <a:bodyPr vert="horz" wrap="square" lIns="91440" tIns="45720" rIns="91440" bIns="45720" anchor="t" anchorCtr="0">
            <a:prstTxWarp prst="textNoShape"/>
          </a:bodyPr>
          <a:lstStyle/>
          <a:p>
            <a:pPr marL="0" indent="0" algn="l" eaLnBrk="1" fontAlgn="auto" latinLnBrk="0" hangingPunct="1">
              <a:lnSpc>
                <a:spcPct val="100000"/>
              </a:lnSpc>
              <a:spcBef>
                <a:spcPct val="20000"/>
              </a:spcBef>
              <a:spcAft>
                <a:spcPts val="0"/>
              </a:spcAft>
              <a:buNone/>
            </a:pPr>
            <a:r>
              <a:rPr lang="en-US" altLang="zh-CN" sz="1600" b="0" i="0" u="none" strike="noStrike" kern="200" cap="none" spc="0" baseline="0">
                <a:solidFill>
                  <a:srgbClr val="0D0D0C"/>
                </a:solidFill>
                <a:latin typeface="Arial" pitchFamily="0" charset="0"/>
                <a:ea typeface="Droid Sans" pitchFamily="0" charset="0"/>
                <a:cs typeface="Lucida Sans"/>
              </a:rPr>
              <a:t>The story of Iittala’s beloved Taika collection continues with the launch of Taika Sato, collection of tableware and decorative objects. In 2024 launched collection features rich and exquisitely detailed artwork by Taika’s designer, Klaus Haapaniemi. The pattern design in Taika Sato (‘harvest’ in Finnish) showcases fruits and vegetables and continues the distinctive style Haapaniemi is known for.</a:t>
            </a:r>
            <a:br>
              <a:rPr lang="zh-CN" altLang="en-US" sz="1600" b="0" i="0" u="none" strike="noStrike" kern="200" cap="none" spc="0" baseline="0">
                <a:solidFill>
                  <a:srgbClr val="0D0D0C"/>
                </a:solidFill>
                <a:latin typeface="Arial" pitchFamily="0" charset="0"/>
                <a:ea typeface="Droid Sans" pitchFamily="0" charset="0"/>
                <a:cs typeface="Lucida Sans"/>
              </a:rPr>
            </a:br>
            <a:br>
              <a:rPr lang="zh-CN" altLang="en-US" sz="1600" b="0" i="0" u="none" strike="noStrike" kern="200" cap="none" spc="0" baseline="0">
                <a:solidFill>
                  <a:srgbClr val="0D0D0C"/>
                </a:solidFill>
                <a:latin typeface="Arial" pitchFamily="0" charset="0"/>
                <a:ea typeface="Droid Sans" pitchFamily="0" charset="0"/>
                <a:cs typeface="Lucida Sans"/>
              </a:rPr>
            </a:br>
            <a:r>
              <a:rPr lang="en-US" altLang="zh-CN" sz="1600" b="0" i="0" u="none" strike="noStrike" kern="200" cap="none" spc="0" baseline="0">
                <a:solidFill>
                  <a:srgbClr val="0D0D0C"/>
                </a:solidFill>
                <a:latin typeface="Arial" pitchFamily="0" charset="0"/>
                <a:ea typeface="Droid Sans" pitchFamily="0" charset="0"/>
                <a:cs typeface="Lucida Sans"/>
              </a:rPr>
              <a:t>The rich style of Klaus Haapaniemi's pattern design combined with the streamlined and simplified shapes of the collection's items designed by another Finnish designer, Heikki Orvola, create a timeless and enchanting collection. The shapes of the Taika Sato vases and jars are designed by Haapaniemi himself.</a:t>
            </a:r>
            <a:br>
              <a:rPr lang="zh-CN" altLang="en-US" sz="1600" b="0" i="0" u="none" strike="noStrike" kern="200" cap="none" spc="0" baseline="0">
                <a:solidFill>
                  <a:srgbClr val="0D0D0C"/>
                </a:solidFill>
                <a:latin typeface="Arial" pitchFamily="0" charset="0"/>
                <a:ea typeface="Droid Sans" pitchFamily="0" charset="0"/>
                <a:cs typeface="Lucida Sans"/>
              </a:rPr>
            </a:br>
            <a:br>
              <a:rPr lang="zh-CN" altLang="en-US" sz="1600" b="0" i="0" u="none" strike="noStrike" kern="200" cap="none" spc="0" baseline="0">
                <a:solidFill>
                  <a:srgbClr val="0D0D0C"/>
                </a:solidFill>
                <a:latin typeface="Arial" pitchFamily="0" charset="0"/>
                <a:ea typeface="Droid Sans" pitchFamily="0" charset="0"/>
                <a:cs typeface="Lucida Sans"/>
              </a:rPr>
            </a:br>
            <a:r>
              <a:rPr lang="en-US" altLang="zh-CN" sz="1600" b="0" i="0" u="none" strike="noStrike" kern="200" cap="none" spc="0" baseline="0">
                <a:solidFill>
                  <a:srgbClr val="0D0D0C"/>
                </a:solidFill>
                <a:latin typeface="Arial" pitchFamily="0" charset="0"/>
                <a:ea typeface="Droid Sans" pitchFamily="0" charset="0"/>
                <a:cs typeface="Lucida Sans"/>
              </a:rPr>
              <a:t>In 2025 Taika Sato range is extended with two new mugs with rich earthy yellow pattern.</a:t>
            </a:r>
            <a:endParaRPr lang="zh-CN" altLang="en-US" sz="1600" b="0" i="0" u="none" strike="noStrike" kern="200" cap="none" spc="0" baseline="0">
              <a:solidFill>
                <a:srgbClr val="0D0D0C"/>
              </a:solidFill>
              <a:latin typeface="Arial" pitchFamily="0" charset="0"/>
              <a:ea typeface="Droid Sans" pitchFamily="0" charset="0"/>
              <a:cs typeface="Lucida Sans"/>
            </a:endParaRPr>
          </a:p>
        </p:txBody>
      </p:sp>
      <p:sp>
        <p:nvSpPr>
          <p:cNvPr id="376" name="Text box"/>
          <p:cNvSpPr>
            <a:spLocks noGrp="1"/>
          </p:cNvSpPr>
          <p:nvPr>
            <p:ph type="body" idx="4294967295"/>
          </p:nvPr>
        </p:nvSpPr>
        <p:spPr>
          <a:xfrm rot="0">
            <a:off x="6588100" y="385289"/>
            <a:ext cx="5102225" cy="811463"/>
          </a:xfrm>
          <a:prstGeom prst="rect"/>
          <a:no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TAIKA SATO</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910648216"/>
      </p:ext>
    </p:extLst>
  </p:cSld>
  <p:clrMapOvr>
    <a:masterClrMapping/>
  </p:clrMapOvr>
</p:sld>
</file>

<file path=ppt/slides/slide15.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377"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TAIKA SATO</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378" name="Rectangles"/>
          <p:cNvSpPr>
            <a:spLocks/>
          </p:cNvSpPr>
          <p:nvPr/>
        </p:nvSpPr>
        <p:spPr>
          <a:xfrm rot="0">
            <a:off x="4593437" y="3191334"/>
            <a:ext cx="121453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0,4L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yellow</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379" name="Rectangles"/>
          <p:cNvSpPr>
            <a:spLocks/>
          </p:cNvSpPr>
          <p:nvPr/>
        </p:nvSpPr>
        <p:spPr>
          <a:xfrm rot="0">
            <a:off x="6384032" y="3191334"/>
            <a:ext cx="1214531"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mug 0,3L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yellow</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380" name="Rectangles"/>
          <p:cNvSpPr>
            <a:spLocks/>
          </p:cNvSpPr>
          <p:nvPr/>
        </p:nvSpPr>
        <p:spPr>
          <a:xfrm rot="0">
            <a:off x="572101" y="4206989"/>
            <a:ext cx="3157688" cy="1977389"/>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 &amp;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Pre-launch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AW 2024</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20.9.2024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into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1-3 </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3.1.2025 into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deadline for 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2024</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381" name="Rectangles"/>
          <p:cNvSpPr>
            <a:spLocks/>
          </p:cNvSpPr>
          <p:nvPr/>
        </p:nvSpPr>
        <p:spPr>
          <a:xfrm rot="0">
            <a:off x="4197648" y="4206989"/>
            <a:ext cx="3582682" cy="169640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New pattern to Taika Sato mugs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Shape design by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Heikki Orvola 2006</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Pattern design by Klaus Haapaniemi 2024</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Loose items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Dishwasher, microwave, freezer and oven safe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Vitroporcelain</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Thailand</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382" name="Rectangles"/>
          <p:cNvSpPr>
            <a:spLocks/>
          </p:cNvSpPr>
          <p:nvPr/>
        </p:nvSpPr>
        <p:spPr>
          <a:xfrm rot="0">
            <a:off x="7457243" y="4206989"/>
            <a:ext cx="4162655" cy="245580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 this:</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The Sato pattern design in Taika Sato (‘harvest’ in Finnish) showcases fruits and vegetables and continues the distinctive style Haapaniemi is known for.</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New mugs in earthy yellow colour with pink highlights. Same pattern as in the rectangle and square plates in the collection. Combine with your Taika Sato set or add as a patterned detail with your Teema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The 0,3L mug for hot drinks. The popular mug size also available in the Taika Sato and Taika collections. Large 0,4L size for long coffee drinks and tea.</a:t>
            </a:r>
            <a:br>
              <a:rPr lang="zh-CN" altLang="en-US" sz="800" b="0" i="0" u="none" strike="noStrike" kern="1200" cap="none" spc="0" baseline="0">
                <a:solidFill>
                  <a:srgbClr val="0D0D0C"/>
                </a:solidFill>
                <a:latin typeface="Arial" pitchFamily="0" charset="0"/>
                <a:ea typeface="Droid Sans" pitchFamily="0" charset="0"/>
                <a:cs typeface="Arial" pitchFamily="0" charset="0"/>
              </a:rPr>
            </a:br>
            <a:endParaRPr lang="zh-CN" altLang="en-US" sz="1000" b="0" i="0" u="none" strike="noStrike" kern="1200" cap="none" spc="0" baseline="0">
              <a:solidFill>
                <a:srgbClr val="000000"/>
              </a:solidFill>
              <a:latin typeface="Arial" pitchFamily="0" charset="0"/>
              <a:ea typeface="Droid Sans" pitchFamily="0" charset="0"/>
              <a:cs typeface="Helvetica" pitchFamily="34" charset="0"/>
            </a:endParaRPr>
          </a:p>
        </p:txBody>
      </p:sp>
      <p:pic>
        <p:nvPicPr>
          <p:cNvPr id="383" name="Images"/>
          <p:cNvPicPr>
            <a:picLocks noChangeAspect="1"/>
          </p:cNvPicPr>
          <p:nvPr/>
        </p:nvPicPr>
        <p:blipFill>
          <a:blip r:embed="rId1" cstate="print"/>
          <a:stretch>
            <a:fillRect/>
          </a:stretch>
        </p:blipFill>
        <p:spPr>
          <a:xfrm rot="0">
            <a:off x="4765099" y="1939148"/>
            <a:ext cx="1059503" cy="1088139"/>
          </a:xfrm>
          <a:prstGeom prst="rect"/>
          <a:noFill/>
          <a:ln w="12700" cmpd="sng" cap="flat">
            <a:noFill/>
            <a:prstDash val="solid"/>
            <a:miter/>
          </a:ln>
        </p:spPr>
      </p:pic>
      <p:pic>
        <p:nvPicPr>
          <p:cNvPr id="384" name="Images"/>
          <p:cNvPicPr>
            <a:picLocks noChangeAspect="1"/>
          </p:cNvPicPr>
          <p:nvPr/>
        </p:nvPicPr>
        <p:blipFill>
          <a:blip r:embed="rId2" cstate="print"/>
          <a:stretch>
            <a:fillRect/>
          </a:stretch>
        </p:blipFill>
        <p:spPr>
          <a:xfrm rot="0">
            <a:off x="6521957" y="2043542"/>
            <a:ext cx="966468" cy="987533"/>
          </a:xfrm>
          <a:prstGeom prst="rect"/>
          <a:noFill/>
          <a:ln w="12700" cmpd="sng" cap="flat">
            <a:noFill/>
            <a:prstDash val="solid"/>
            <a:miter/>
          </a:ln>
        </p:spPr>
      </p:pic>
    </p:spTree>
    <p:extLst>
      <p:ext uri="{BB962C8B-B14F-4D97-AF65-F5344CB8AC3E}">
        <p14:creationId xmlns:p14="http://schemas.microsoft.com/office/powerpoint/2010/main" val="1744418955"/>
      </p:ext>
    </p:extLst>
  </p:cSld>
  <p:clrMapOvr>
    <a:masterClrMapping/>
  </p:clrMapOvr>
</p:sld>
</file>

<file path=ppt/slides/slide16.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388"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TAIKA SATO</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389" name="Rectangles"/>
          <p:cNvSpPr>
            <a:spLocks/>
          </p:cNvSpPr>
          <p:nvPr/>
        </p:nvSpPr>
        <p:spPr>
          <a:xfrm rot="0">
            <a:off x="1199456" y="5822696"/>
            <a:ext cx="3184654" cy="87725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Tiers 1-3</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Except</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Interior</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items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DTC +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1-2</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Taika Sato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yellow</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mugs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DTC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pre-launct</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AW 2024, </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wholesale</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January</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2025</a:t>
            </a:r>
            <a:endParaRPr lang="zh-CN" altLang="en-US" sz="1000" b="1"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390" name="Rectangles"/>
          <p:cNvSpPr>
            <a:spLocks/>
          </p:cNvSpPr>
          <p:nvPr/>
        </p:nvSpPr>
        <p:spPr>
          <a:xfrm rot="0">
            <a:off x="4904187" y="5822696"/>
            <a:ext cx="2376264" cy="720089"/>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Ceramics made in Thailand</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Napkins made in Finland</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Teatowels made in Lithuania</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391" name="Rectangles"/>
          <p:cNvSpPr>
            <a:spLocks/>
          </p:cNvSpPr>
          <p:nvPr/>
        </p:nvSpPr>
        <p:spPr>
          <a:xfrm rot="0">
            <a:off x="8400256" y="5822696"/>
            <a:ext cx="3582681" cy="56292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Shape design by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Heikki Orvola 2006</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Pattern design by Klaus Haapaniemi 2024</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Vases &amp; jars shape &amp; pattern by Klaus Haapaniemi 2024</a:t>
            </a:r>
            <a:endPar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p:txBody>
      </p:sp>
      <p:pic>
        <p:nvPicPr>
          <p:cNvPr id="392" name="Images"/>
          <p:cNvPicPr>
            <a:picLocks noChangeAspect="1"/>
          </p:cNvPicPr>
          <p:nvPr/>
        </p:nvPicPr>
        <p:blipFill>
          <a:blip r:embed="rId1" cstate="print"/>
          <a:stretch>
            <a:fillRect/>
          </a:stretch>
        </p:blipFill>
        <p:spPr>
          <a:xfrm rot="0">
            <a:off x="2110744" y="4639802"/>
            <a:ext cx="467304" cy="493045"/>
          </a:xfrm>
          <a:prstGeom prst="rect"/>
          <a:noFill/>
          <a:ln w="12700" cmpd="sng" cap="flat">
            <a:noFill/>
            <a:prstDash val="solid"/>
            <a:miter/>
          </a:ln>
        </p:spPr>
      </p:pic>
      <p:pic>
        <p:nvPicPr>
          <p:cNvPr id="393" name="Images"/>
          <p:cNvPicPr>
            <a:picLocks noChangeAspect="1"/>
          </p:cNvPicPr>
          <p:nvPr/>
        </p:nvPicPr>
        <p:blipFill>
          <a:blip r:embed="rId2" cstate="print"/>
          <a:stretch>
            <a:fillRect/>
          </a:stretch>
        </p:blipFill>
        <p:spPr>
          <a:xfrm rot="0">
            <a:off x="6038114" y="3343980"/>
            <a:ext cx="620989" cy="637090"/>
          </a:xfrm>
          <a:prstGeom prst="rect"/>
          <a:noFill/>
          <a:ln w="12700" cmpd="sng" cap="flat">
            <a:noFill/>
            <a:prstDash val="solid"/>
            <a:miter/>
          </a:ln>
        </p:spPr>
      </p:pic>
      <p:pic>
        <p:nvPicPr>
          <p:cNvPr id="394" name="Images"/>
          <p:cNvPicPr>
            <a:picLocks noChangeAspect="1"/>
          </p:cNvPicPr>
          <p:nvPr/>
        </p:nvPicPr>
        <p:blipFill>
          <a:blip r:embed="rId3" cstate="print"/>
          <a:stretch>
            <a:fillRect/>
          </a:stretch>
        </p:blipFill>
        <p:spPr>
          <a:xfrm rot="0">
            <a:off x="6777620" y="3353154"/>
            <a:ext cx="620989" cy="627916"/>
          </a:xfrm>
          <a:prstGeom prst="rect"/>
          <a:noFill/>
          <a:ln w="12700" cmpd="sng" cap="flat">
            <a:noFill/>
            <a:prstDash val="solid"/>
            <a:miter/>
          </a:ln>
        </p:spPr>
      </p:pic>
      <p:pic>
        <p:nvPicPr>
          <p:cNvPr id="395" name="Images"/>
          <p:cNvPicPr>
            <a:picLocks noChangeAspect="1"/>
          </p:cNvPicPr>
          <p:nvPr/>
        </p:nvPicPr>
        <p:blipFill>
          <a:blip r:embed="rId4" cstate="print"/>
          <a:stretch>
            <a:fillRect/>
          </a:stretch>
        </p:blipFill>
        <p:spPr>
          <a:xfrm rot="0">
            <a:off x="7612166" y="2801875"/>
            <a:ext cx="800445" cy="1179194"/>
          </a:xfrm>
          <a:prstGeom prst="rect"/>
          <a:noFill/>
          <a:ln w="12700" cmpd="sng" cap="flat">
            <a:noFill/>
            <a:prstDash val="solid"/>
            <a:miter/>
          </a:ln>
        </p:spPr>
      </p:pic>
      <p:pic>
        <p:nvPicPr>
          <p:cNvPr id="396" name="Images"/>
          <p:cNvPicPr>
            <a:picLocks noChangeAspect="1"/>
          </p:cNvPicPr>
          <p:nvPr/>
        </p:nvPicPr>
        <p:blipFill>
          <a:blip r:embed="rId5" cstate="print"/>
          <a:stretch>
            <a:fillRect/>
          </a:stretch>
        </p:blipFill>
        <p:spPr>
          <a:xfrm rot="0">
            <a:off x="8432332" y="2801875"/>
            <a:ext cx="809712" cy="1179194"/>
          </a:xfrm>
          <a:prstGeom prst="rect"/>
          <a:noFill/>
          <a:ln w="12700" cmpd="sng" cap="flat">
            <a:noFill/>
            <a:prstDash val="solid"/>
            <a:miter/>
          </a:ln>
        </p:spPr>
      </p:pic>
      <p:grpSp>
        <p:nvGrpSpPr>
          <p:cNvPr id="399" name="Combination"/>
          <p:cNvGrpSpPr>
            <a:grpSpLocks/>
          </p:cNvGrpSpPr>
          <p:nvPr/>
        </p:nvGrpSpPr>
        <p:grpSpPr>
          <a:xfrm>
            <a:off x="5050464" y="2115005"/>
            <a:ext cx="781314" cy="425693"/>
            <a:chOff x="5050464" y="2115005"/>
            <a:chExt cx="781314" cy="425693"/>
          </a:xfrm>
        </p:grpSpPr>
        <p:pic>
          <p:nvPicPr>
            <p:cNvPr id="397" name="Images"/>
            <p:cNvPicPr>
              <a:picLocks noChangeAspect="1"/>
            </p:cNvPicPr>
            <p:nvPr/>
          </p:nvPicPr>
          <p:blipFill>
            <a:blip r:embed="rId6" cstate="print"/>
            <a:stretch>
              <a:fillRect/>
            </a:stretch>
          </p:blipFill>
          <p:spPr>
            <a:xfrm rot="0">
              <a:off x="5050464" y="2115005"/>
              <a:ext cx="390656" cy="425693"/>
            </a:xfrm>
            <a:prstGeom prst="rect"/>
            <a:noFill/>
            <a:ln w="12700" cmpd="sng" cap="flat">
              <a:noFill/>
              <a:prstDash val="solid"/>
              <a:miter/>
            </a:ln>
          </p:spPr>
        </p:pic>
        <p:pic>
          <p:nvPicPr>
            <p:cNvPr id="398" name="Images"/>
            <p:cNvPicPr>
              <a:picLocks noChangeAspect="1"/>
            </p:cNvPicPr>
            <p:nvPr/>
          </p:nvPicPr>
          <p:blipFill>
            <a:blip r:embed="rId7" cstate="print"/>
            <a:stretch>
              <a:fillRect/>
            </a:stretch>
          </p:blipFill>
          <p:spPr>
            <a:xfrm rot="0">
              <a:off x="5441122" y="2115005"/>
              <a:ext cx="390656" cy="425693"/>
            </a:xfrm>
            <a:prstGeom prst="rect"/>
            <a:noFill/>
            <a:ln w="12700" cmpd="sng" cap="flat">
              <a:noFill/>
              <a:prstDash val="solid"/>
              <a:miter/>
            </a:ln>
          </p:spPr>
        </p:pic>
      </p:grpSp>
      <p:pic>
        <p:nvPicPr>
          <p:cNvPr id="400" name="Images"/>
          <p:cNvPicPr>
            <a:picLocks noChangeAspect="1"/>
          </p:cNvPicPr>
          <p:nvPr/>
        </p:nvPicPr>
        <p:blipFill>
          <a:blip r:embed="rId8" cstate="print"/>
          <a:stretch>
            <a:fillRect/>
          </a:stretch>
        </p:blipFill>
        <p:spPr>
          <a:xfrm rot="0">
            <a:off x="7778362" y="1919631"/>
            <a:ext cx="1360495" cy="640605"/>
          </a:xfrm>
          <a:prstGeom prst="rect"/>
          <a:noFill/>
          <a:ln w="12700" cmpd="sng" cap="flat">
            <a:noFill/>
            <a:prstDash val="solid"/>
            <a:miter/>
          </a:ln>
        </p:spPr>
      </p:pic>
      <p:pic>
        <p:nvPicPr>
          <p:cNvPr id="401" name="Images"/>
          <p:cNvPicPr>
            <a:picLocks noChangeAspect="1"/>
          </p:cNvPicPr>
          <p:nvPr/>
        </p:nvPicPr>
        <p:blipFill>
          <a:blip r:embed="rId9" cstate="print"/>
          <a:stretch>
            <a:fillRect/>
          </a:stretch>
        </p:blipFill>
        <p:spPr>
          <a:xfrm rot="0">
            <a:off x="1419676" y="2990947"/>
            <a:ext cx="1450044" cy="1012500"/>
          </a:xfrm>
          <a:prstGeom prst="rect"/>
          <a:noFill/>
          <a:ln w="12700" cmpd="sng" cap="flat">
            <a:noFill/>
            <a:prstDash val="solid"/>
            <a:miter/>
          </a:ln>
        </p:spPr>
      </p:pic>
      <p:pic>
        <p:nvPicPr>
          <p:cNvPr id="402" name="Images"/>
          <p:cNvPicPr>
            <a:picLocks noChangeAspect="1"/>
          </p:cNvPicPr>
          <p:nvPr/>
        </p:nvPicPr>
        <p:blipFill>
          <a:blip r:embed="rId10" cstate="print"/>
          <a:stretch>
            <a:fillRect/>
          </a:stretch>
        </p:blipFill>
        <p:spPr>
          <a:xfrm rot="0">
            <a:off x="3026983" y="3404387"/>
            <a:ext cx="1095110" cy="541995"/>
          </a:xfrm>
          <a:prstGeom prst="rect"/>
          <a:noFill/>
          <a:ln w="12700" cmpd="sng" cap="flat">
            <a:noFill/>
            <a:prstDash val="solid"/>
            <a:miter/>
          </a:ln>
        </p:spPr>
      </p:pic>
      <p:pic>
        <p:nvPicPr>
          <p:cNvPr id="403" name="Images"/>
          <p:cNvPicPr>
            <a:picLocks noChangeAspect="1"/>
          </p:cNvPicPr>
          <p:nvPr/>
        </p:nvPicPr>
        <p:blipFill>
          <a:blip r:embed="rId11" cstate="print"/>
          <a:stretch>
            <a:fillRect/>
          </a:stretch>
        </p:blipFill>
        <p:spPr>
          <a:xfrm rot="0">
            <a:off x="4227656" y="3651104"/>
            <a:ext cx="634824" cy="310764"/>
          </a:xfrm>
          <a:prstGeom prst="rect"/>
          <a:noFill/>
          <a:ln w="12700" cmpd="sng" cap="flat">
            <a:noFill/>
            <a:prstDash val="solid"/>
            <a:miter/>
          </a:ln>
        </p:spPr>
      </p:pic>
      <p:pic>
        <p:nvPicPr>
          <p:cNvPr id="404" name="Images"/>
          <p:cNvPicPr>
            <a:picLocks noChangeAspect="1"/>
          </p:cNvPicPr>
          <p:nvPr/>
        </p:nvPicPr>
        <p:blipFill>
          <a:blip r:embed="rId12" cstate="print"/>
          <a:stretch>
            <a:fillRect/>
          </a:stretch>
        </p:blipFill>
        <p:spPr>
          <a:xfrm rot="0">
            <a:off x="5032163" y="3703396"/>
            <a:ext cx="554779" cy="256665"/>
          </a:xfrm>
          <a:prstGeom prst="rect"/>
          <a:noFill/>
          <a:ln w="12700" cmpd="sng" cap="flat">
            <a:noFill/>
            <a:prstDash val="solid"/>
            <a:miter/>
          </a:ln>
        </p:spPr>
      </p:pic>
      <p:pic>
        <p:nvPicPr>
          <p:cNvPr id="405" name="Images"/>
          <p:cNvPicPr>
            <a:picLocks noChangeAspect="1"/>
          </p:cNvPicPr>
          <p:nvPr/>
        </p:nvPicPr>
        <p:blipFill>
          <a:blip r:embed="rId13" cstate="print"/>
          <a:stretch>
            <a:fillRect/>
          </a:stretch>
        </p:blipFill>
        <p:spPr>
          <a:xfrm rot="0">
            <a:off x="4155261" y="1913803"/>
            <a:ext cx="687490" cy="644669"/>
          </a:xfrm>
          <a:prstGeom prst="rect"/>
          <a:noFill/>
          <a:ln w="12700" cmpd="sng" cap="flat">
            <a:noFill/>
            <a:prstDash val="solid"/>
            <a:miter/>
          </a:ln>
        </p:spPr>
      </p:pic>
      <p:pic>
        <p:nvPicPr>
          <p:cNvPr id="406" name="Images"/>
          <p:cNvPicPr>
            <a:picLocks noChangeAspect="1"/>
          </p:cNvPicPr>
          <p:nvPr/>
        </p:nvPicPr>
        <p:blipFill>
          <a:blip r:embed="rId14" cstate="print"/>
          <a:stretch>
            <a:fillRect/>
          </a:stretch>
        </p:blipFill>
        <p:spPr>
          <a:xfrm rot="0">
            <a:off x="1409411" y="1583782"/>
            <a:ext cx="994857" cy="974691"/>
          </a:xfrm>
          <a:prstGeom prst="rect"/>
          <a:noFill/>
          <a:ln w="12700" cmpd="sng" cap="flat">
            <a:noFill/>
            <a:prstDash val="solid"/>
            <a:miter/>
          </a:ln>
        </p:spPr>
      </p:pic>
      <p:pic>
        <p:nvPicPr>
          <p:cNvPr id="407" name="Images"/>
          <p:cNvPicPr>
            <a:picLocks noChangeAspect="1"/>
          </p:cNvPicPr>
          <p:nvPr/>
        </p:nvPicPr>
        <p:blipFill>
          <a:blip r:embed="rId15" cstate="print"/>
          <a:stretch>
            <a:fillRect/>
          </a:stretch>
        </p:blipFill>
        <p:spPr>
          <a:xfrm rot="0">
            <a:off x="2427353" y="1713552"/>
            <a:ext cx="866866" cy="844920"/>
          </a:xfrm>
          <a:prstGeom prst="rect"/>
          <a:noFill/>
          <a:ln w="12700" cmpd="sng" cap="flat">
            <a:noFill/>
            <a:prstDash val="solid"/>
            <a:miter/>
          </a:ln>
        </p:spPr>
      </p:pic>
      <p:pic>
        <p:nvPicPr>
          <p:cNvPr id="408" name="Images"/>
          <p:cNvPicPr>
            <a:picLocks noChangeAspect="1"/>
          </p:cNvPicPr>
          <p:nvPr/>
        </p:nvPicPr>
        <p:blipFill>
          <a:blip r:embed="rId16" cstate="print"/>
          <a:stretch>
            <a:fillRect/>
          </a:stretch>
        </p:blipFill>
        <p:spPr>
          <a:xfrm rot="0">
            <a:off x="3350065" y="1833885"/>
            <a:ext cx="771003" cy="724587"/>
          </a:xfrm>
          <a:prstGeom prst="rect"/>
          <a:noFill/>
          <a:ln w="12700" cmpd="sng" cap="flat">
            <a:noFill/>
            <a:prstDash val="solid"/>
            <a:miter/>
          </a:ln>
        </p:spPr>
      </p:pic>
      <p:pic>
        <p:nvPicPr>
          <p:cNvPr id="409" name="Images"/>
          <p:cNvPicPr>
            <a:picLocks noChangeAspect="1"/>
          </p:cNvPicPr>
          <p:nvPr/>
        </p:nvPicPr>
        <p:blipFill>
          <a:blip r:embed="rId17" cstate="print"/>
          <a:stretch>
            <a:fillRect/>
          </a:stretch>
        </p:blipFill>
        <p:spPr>
          <a:xfrm rot="0">
            <a:off x="6028879" y="2056791"/>
            <a:ext cx="998383" cy="515675"/>
          </a:xfrm>
          <a:prstGeom prst="rect"/>
          <a:noFill/>
          <a:ln w="12700" cmpd="sng" cap="flat">
            <a:noFill/>
            <a:prstDash val="solid"/>
            <a:miter/>
          </a:ln>
        </p:spPr>
      </p:pic>
      <p:pic>
        <p:nvPicPr>
          <p:cNvPr id="410" name="Images"/>
          <p:cNvPicPr>
            <a:picLocks noChangeAspect="1"/>
          </p:cNvPicPr>
          <p:nvPr/>
        </p:nvPicPr>
        <p:blipFill>
          <a:blip r:embed="rId18" cstate="print"/>
          <a:stretch>
            <a:fillRect/>
          </a:stretch>
        </p:blipFill>
        <p:spPr>
          <a:xfrm rot="0">
            <a:off x="7120413" y="2056790"/>
            <a:ext cx="508285" cy="501683"/>
          </a:xfrm>
          <a:prstGeom prst="rect"/>
          <a:noFill/>
          <a:ln w="12700" cmpd="sng" cap="flat">
            <a:noFill/>
            <a:prstDash val="solid"/>
            <a:miter/>
          </a:ln>
        </p:spPr>
      </p:pic>
      <p:pic>
        <p:nvPicPr>
          <p:cNvPr id="411" name="Images"/>
          <p:cNvPicPr>
            <a:picLocks noChangeAspect="1"/>
          </p:cNvPicPr>
          <p:nvPr/>
        </p:nvPicPr>
        <p:blipFill>
          <a:blip r:embed="rId19" cstate="print"/>
          <a:stretch>
            <a:fillRect/>
          </a:stretch>
        </p:blipFill>
        <p:spPr>
          <a:xfrm rot="0">
            <a:off x="1501087" y="4601483"/>
            <a:ext cx="514694" cy="531363"/>
          </a:xfrm>
          <a:prstGeom prst="rect"/>
          <a:noFill/>
          <a:ln w="12700" cmpd="sng" cap="flat">
            <a:noFill/>
            <a:prstDash val="solid"/>
            <a:miter/>
          </a:ln>
        </p:spPr>
      </p:pic>
      <p:pic>
        <p:nvPicPr>
          <p:cNvPr id="412" name="Images"/>
          <p:cNvPicPr>
            <a:picLocks noChangeAspect="1"/>
          </p:cNvPicPr>
          <p:nvPr/>
        </p:nvPicPr>
        <p:blipFill>
          <a:blip r:embed="rId20" cstate="print"/>
          <a:stretch>
            <a:fillRect/>
          </a:stretch>
        </p:blipFill>
        <p:spPr>
          <a:xfrm rot="0">
            <a:off x="3894972" y="4547744"/>
            <a:ext cx="611982" cy="593621"/>
          </a:xfrm>
          <a:prstGeom prst="rect"/>
          <a:noFill/>
          <a:ln w="12700" cmpd="sng" cap="flat">
            <a:noFill/>
            <a:prstDash val="solid"/>
            <a:miter/>
          </a:ln>
        </p:spPr>
      </p:pic>
      <p:pic>
        <p:nvPicPr>
          <p:cNvPr id="413" name="Images"/>
          <p:cNvPicPr>
            <a:picLocks noChangeAspect="1"/>
          </p:cNvPicPr>
          <p:nvPr/>
        </p:nvPicPr>
        <p:blipFill>
          <a:blip r:embed="rId21" cstate="print"/>
          <a:stretch>
            <a:fillRect/>
          </a:stretch>
        </p:blipFill>
        <p:spPr>
          <a:xfrm rot="0">
            <a:off x="4556850" y="4751358"/>
            <a:ext cx="536609" cy="364340"/>
          </a:xfrm>
          <a:prstGeom prst="rect"/>
          <a:noFill/>
          <a:ln w="12700" cmpd="sng" cap="flat">
            <a:noFill/>
            <a:prstDash val="solid"/>
            <a:miter/>
          </a:ln>
        </p:spPr>
      </p:pic>
      <p:pic>
        <p:nvPicPr>
          <p:cNvPr id="414" name="Images"/>
          <p:cNvPicPr>
            <a:picLocks noChangeAspect="1"/>
          </p:cNvPicPr>
          <p:nvPr/>
        </p:nvPicPr>
        <p:blipFill>
          <a:blip r:embed="rId22" cstate="print"/>
          <a:stretch>
            <a:fillRect/>
          </a:stretch>
        </p:blipFill>
        <p:spPr>
          <a:xfrm rot="0">
            <a:off x="5323005" y="4657983"/>
            <a:ext cx="478780" cy="457714"/>
          </a:xfrm>
          <a:prstGeom prst="rect"/>
          <a:noFill/>
          <a:ln w="12700" cmpd="sng" cap="flat">
            <a:noFill/>
            <a:prstDash val="solid"/>
            <a:miter/>
          </a:ln>
        </p:spPr>
      </p:pic>
      <p:pic>
        <p:nvPicPr>
          <p:cNvPr id="415" name="Images"/>
          <p:cNvPicPr>
            <a:picLocks noChangeAspect="1"/>
          </p:cNvPicPr>
          <p:nvPr/>
        </p:nvPicPr>
        <p:blipFill>
          <a:blip r:embed="rId23" cstate="print"/>
          <a:stretch>
            <a:fillRect/>
          </a:stretch>
        </p:blipFill>
        <p:spPr>
          <a:xfrm rot="0">
            <a:off x="5875415" y="4808013"/>
            <a:ext cx="478780" cy="307685"/>
          </a:xfrm>
          <a:prstGeom prst="rect"/>
          <a:noFill/>
          <a:ln w="12700" cmpd="sng" cap="flat">
            <a:noFill/>
            <a:prstDash val="solid"/>
            <a:miter/>
          </a:ln>
        </p:spPr>
      </p:pic>
      <p:pic>
        <p:nvPicPr>
          <p:cNvPr id="416" name="Images"/>
          <p:cNvPicPr>
            <a:picLocks noChangeAspect="1"/>
          </p:cNvPicPr>
          <p:nvPr/>
        </p:nvPicPr>
        <p:blipFill>
          <a:blip r:embed="rId24" cstate="print"/>
          <a:stretch>
            <a:fillRect/>
          </a:stretch>
        </p:blipFill>
        <p:spPr>
          <a:xfrm rot="0">
            <a:off x="6543753" y="4805398"/>
            <a:ext cx="320450" cy="310300"/>
          </a:xfrm>
          <a:prstGeom prst="rect"/>
          <a:noFill/>
          <a:ln w="12700" cmpd="sng" cap="flat">
            <a:noFill/>
            <a:prstDash val="solid"/>
            <a:miter/>
          </a:ln>
        </p:spPr>
      </p:pic>
      <p:pic>
        <p:nvPicPr>
          <p:cNvPr id="417" name="Images"/>
          <p:cNvPicPr>
            <a:picLocks noChangeAspect="1"/>
          </p:cNvPicPr>
          <p:nvPr/>
        </p:nvPicPr>
        <p:blipFill>
          <a:blip r:embed="rId25" cstate="print"/>
          <a:stretch>
            <a:fillRect/>
          </a:stretch>
        </p:blipFill>
        <p:spPr>
          <a:xfrm rot="0">
            <a:off x="6927109" y="4854447"/>
            <a:ext cx="320450" cy="261251"/>
          </a:xfrm>
          <a:prstGeom prst="rect"/>
          <a:noFill/>
          <a:ln w="12700" cmpd="sng" cap="flat">
            <a:noFill/>
            <a:prstDash val="solid"/>
            <a:miter/>
          </a:ln>
        </p:spPr>
      </p:pic>
      <p:pic>
        <p:nvPicPr>
          <p:cNvPr id="418" name="Images"/>
          <p:cNvPicPr>
            <a:picLocks noChangeAspect="1"/>
          </p:cNvPicPr>
          <p:nvPr/>
        </p:nvPicPr>
        <p:blipFill>
          <a:blip r:embed="rId26" cstate="print"/>
          <a:stretch>
            <a:fillRect/>
          </a:stretch>
        </p:blipFill>
        <p:spPr>
          <a:xfrm rot="0">
            <a:off x="10488488" y="4500541"/>
            <a:ext cx="599879" cy="632306"/>
          </a:xfrm>
          <a:prstGeom prst="rect"/>
          <a:noFill/>
          <a:ln w="12700" cmpd="sng" cap="flat">
            <a:noFill/>
            <a:prstDash val="solid"/>
            <a:miter/>
          </a:ln>
        </p:spPr>
      </p:pic>
      <p:pic>
        <p:nvPicPr>
          <p:cNvPr id="419" name="Images"/>
          <p:cNvPicPr>
            <a:picLocks noChangeAspect="1"/>
          </p:cNvPicPr>
          <p:nvPr/>
        </p:nvPicPr>
        <p:blipFill>
          <a:blip r:embed="rId27" cstate="print"/>
          <a:stretch>
            <a:fillRect/>
          </a:stretch>
        </p:blipFill>
        <p:spPr>
          <a:xfrm rot="0">
            <a:off x="7894709" y="4390072"/>
            <a:ext cx="991874" cy="789452"/>
          </a:xfrm>
          <a:prstGeom prst="rect"/>
          <a:noFill/>
          <a:ln w="12700" cmpd="sng" cap="flat">
            <a:noFill/>
            <a:prstDash val="solid"/>
            <a:miter/>
          </a:ln>
        </p:spPr>
      </p:pic>
      <p:pic>
        <p:nvPicPr>
          <p:cNvPr id="420" name="Images"/>
          <p:cNvPicPr>
            <a:picLocks noChangeAspect="1"/>
          </p:cNvPicPr>
          <p:nvPr/>
        </p:nvPicPr>
        <p:blipFill>
          <a:blip r:embed="rId28" cstate="print"/>
          <a:stretch>
            <a:fillRect/>
          </a:stretch>
        </p:blipFill>
        <p:spPr>
          <a:xfrm rot="0">
            <a:off x="9030154" y="4390072"/>
            <a:ext cx="561814" cy="781271"/>
          </a:xfrm>
          <a:prstGeom prst="rect"/>
          <a:noFill/>
          <a:ln w="12700" cmpd="sng" cap="flat">
            <a:noFill/>
            <a:prstDash val="solid"/>
            <a:miter/>
          </a:ln>
        </p:spPr>
      </p:pic>
      <p:pic>
        <p:nvPicPr>
          <p:cNvPr id="421" name="Images"/>
          <p:cNvPicPr>
            <a:picLocks noChangeAspect="1"/>
          </p:cNvPicPr>
          <p:nvPr/>
        </p:nvPicPr>
        <p:blipFill>
          <a:blip r:embed="rId29" cstate="print"/>
          <a:stretch>
            <a:fillRect/>
          </a:stretch>
        </p:blipFill>
        <p:spPr>
          <a:xfrm rot="0">
            <a:off x="9695489" y="4530738"/>
            <a:ext cx="645369" cy="640606"/>
          </a:xfrm>
          <a:prstGeom prst="rect"/>
          <a:noFill/>
          <a:ln w="12700" cmpd="sng" cap="flat">
            <a:noFill/>
            <a:prstDash val="solid"/>
            <a:miter/>
          </a:ln>
        </p:spPr>
      </p:pic>
      <p:pic>
        <p:nvPicPr>
          <p:cNvPr id="422" name="Images"/>
          <p:cNvPicPr>
            <a:picLocks noChangeAspect="1"/>
          </p:cNvPicPr>
          <p:nvPr/>
        </p:nvPicPr>
        <p:blipFill>
          <a:blip r:embed="rId30" cstate="print"/>
          <a:stretch>
            <a:fillRect/>
          </a:stretch>
        </p:blipFill>
        <p:spPr>
          <a:xfrm rot="0">
            <a:off x="2614964" y="4597624"/>
            <a:ext cx="490460" cy="516789"/>
          </a:xfrm>
          <a:prstGeom prst="rect"/>
          <a:noFill/>
          <a:ln w="12700" cmpd="sng" cap="flat">
            <a:noFill/>
            <a:prstDash val="solid"/>
            <a:miter/>
          </a:ln>
        </p:spPr>
      </p:pic>
      <p:pic>
        <p:nvPicPr>
          <p:cNvPr id="423" name="Images"/>
          <p:cNvPicPr>
            <a:picLocks noChangeAspect="1"/>
          </p:cNvPicPr>
          <p:nvPr/>
        </p:nvPicPr>
        <p:blipFill>
          <a:blip r:embed="rId31" cstate="print"/>
          <a:stretch>
            <a:fillRect/>
          </a:stretch>
        </p:blipFill>
        <p:spPr>
          <a:xfrm rot="0">
            <a:off x="3158236" y="4657983"/>
            <a:ext cx="433175" cy="456430"/>
          </a:xfrm>
          <a:prstGeom prst="rect"/>
          <a:noFill/>
          <a:ln w="12700" cmpd="sng" cap="flat">
            <a:noFill/>
            <a:prstDash val="solid"/>
            <a:miter/>
          </a:ln>
        </p:spPr>
      </p:pic>
    </p:spTree>
    <p:extLst>
      <p:ext uri="{BB962C8B-B14F-4D97-AF65-F5344CB8AC3E}">
        <p14:creationId xmlns:p14="http://schemas.microsoft.com/office/powerpoint/2010/main" val="116591070"/>
      </p:ext>
    </p:extLst>
  </p:cSld>
  <p:clrMapOvr>
    <a:masterClrMapping/>
  </p:clrMapOvr>
</p:sld>
</file>

<file path=ppt/slides/slide17.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427" name="Images"/>
          <p:cNvPicPr>
            <a:picLocks noChangeAspect="1"/>
          </p:cNvPicPr>
          <p:nvPr/>
        </p:nvPicPr>
        <p:blipFill>
          <a:blip r:embed="rId1" cstate="print"/>
          <a:stretch>
            <a:fillRect/>
          </a:stretch>
        </p:blipFill>
        <p:spPr>
          <a:xfrm rot="0">
            <a:off x="0" y="0"/>
            <a:ext cx="6096000" cy="6858000"/>
          </a:xfrm>
          <a:prstGeom prst="rect"/>
          <a:noFill/>
          <a:ln cmpd="sng" cap="flat">
            <a:noFill/>
            <a:prstDash val="solid"/>
            <a:miter/>
          </a:ln>
        </p:spPr>
      </p:pic>
      <p:sp>
        <p:nvSpPr>
          <p:cNvPr id="428" name="Text box"/>
          <p:cNvSpPr>
            <a:spLocks noGrp="1"/>
          </p:cNvSpPr>
          <p:nvPr>
            <p:ph type="body" idx="4294967295"/>
          </p:nvPr>
        </p:nvSpPr>
        <p:spPr>
          <a:xfrm rot="0">
            <a:off x="6592888" y="1892299"/>
            <a:ext cx="5102225" cy="4482570"/>
          </a:xfrm>
          <a:prstGeom prst="rect"/>
          <a:noFill/>
          <a:ln w="12700" cmpd="sng" cap="flat">
            <a:noFill/>
            <a:prstDash val="solid"/>
            <a:miter/>
          </a:ln>
        </p:spPr>
        <p:txBody>
          <a:bodyPr vert="horz" wrap="square" lIns="91440" tIns="45720" rIns="91440" bIns="45720" anchor="t" anchorCtr="0">
            <a:prstTxWarp prst="textNoShape"/>
          </a:bodyPr>
          <a:lstStyle/>
          <a:p>
            <a:pPr marL="0" indent="0" algn="l" eaLnBrk="1" fontAlgn="auto" latinLnBrk="0" hangingPunct="1">
              <a:lnSpc>
                <a:spcPct val="100000"/>
              </a:lnSpc>
              <a:spcBef>
                <a:spcPct val="20000"/>
              </a:spcBef>
              <a:spcAft>
                <a:spcPts val="0"/>
              </a:spcAft>
              <a:buNone/>
            </a:pPr>
            <a:r>
              <a:rPr lang="en-US" altLang="zh-CN" sz="1600" b="0" i="0" u="none" strike="noStrike" kern="0" cap="none" spc="0" baseline="0">
                <a:solidFill>
                  <a:srgbClr val="000000"/>
                </a:solidFill>
                <a:latin typeface="Arial" pitchFamily="0" charset="0"/>
                <a:ea typeface="Droid Sans" pitchFamily="0" charset="0"/>
                <a:cs typeface="Helvetica" pitchFamily="34" charset="0"/>
              </a:rPr>
              <a:t>Play is a collection of home items that are easy to mix and match. It's a collection of functional items one can play with in the table setting and decor. The warm colours glowing in the sun and Matisse's cut-out art inspired the collection. The collection focuses on the art of craft, material expression, bold colour combinations and a playful mix of shapes.</a:t>
            </a:r>
            <a:endParaRPr lang="zh-CN" altLang="en-US" sz="1600" b="0" i="0" u="none" strike="noStrike" kern="200" cap="none" spc="0" baseline="0">
              <a:solidFill>
                <a:srgbClr val="0D0D0C"/>
              </a:solidFill>
              <a:latin typeface="Arial" pitchFamily="0" charset="0"/>
              <a:ea typeface="Droid Sans" pitchFamily="0" charset="0"/>
              <a:cs typeface="Lucida Sans"/>
            </a:endParaRPr>
          </a:p>
        </p:txBody>
      </p:sp>
      <p:sp>
        <p:nvSpPr>
          <p:cNvPr id="429" name="Text box"/>
          <p:cNvSpPr>
            <a:spLocks noGrp="1"/>
          </p:cNvSpPr>
          <p:nvPr>
            <p:ph type="body" idx="4294967295"/>
          </p:nvPr>
        </p:nvSpPr>
        <p:spPr>
          <a:xfrm rot="0">
            <a:off x="6588100" y="385289"/>
            <a:ext cx="5102225" cy="811463"/>
          </a:xfrm>
          <a:prstGeom prst="rect"/>
          <a:no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PLAY</a:t>
            </a:r>
            <a:endParaRPr lang="zh-CN" altLang="en-US" sz="1800" b="0" i="0" u="none" strike="noStrike" kern="200" cap="none" spc="0" baseline="0">
              <a:highlight>
                <a:srgbClr val="FFFF00"/>
              </a:highlight>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1512473869"/>
      </p:ext>
    </p:extLst>
  </p:cSld>
  <p:clrMapOvr>
    <a:masterClrMapping/>
  </p:clrMapOvr>
</p:sld>
</file>

<file path=ppt/slides/slide18.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430"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S1 2025 PLAY TIER 2-3 EXPANSION</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431" name="Rectangles"/>
          <p:cNvSpPr>
            <a:spLocks/>
          </p:cNvSpPr>
          <p:nvPr/>
        </p:nvSpPr>
        <p:spPr>
          <a:xfrm rot="0">
            <a:off x="354521" y="4228016"/>
            <a:ext cx="4078742" cy="213455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Distribution &amp; </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In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March</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2024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Launched</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with</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selected</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DTC +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Tier</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1</a:t>
            </a: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In August 2024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extended</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launch</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to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all</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DTC +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Tier</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1</a:t>
            </a:r>
            <a:br>
              <a:rPr lang="zh-CN" altLang="en-US"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Next, </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from</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 7.3.2025 </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extended</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launch</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selected</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items</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 for </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Tier</a:t>
            </a: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 2-3</a:t>
            </a:r>
            <a:br>
              <a:rPr lang="zh-CN" altLang="en-US"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changes</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selected</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items</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also</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for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tiers</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2-3</a:t>
            </a:r>
            <a:br>
              <a:rPr lang="zh-CN" altLang="en-US"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deadline for All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2024.</a:t>
            </a:r>
            <a:br>
              <a:rPr lang="zh-CN" altLang="en-US" sz="1000" b="0" i="0" u="none" strike="noStrike" kern="0" cap="none" spc="0" baseline="0">
                <a:solidFill>
                  <a:schemeClr val="tx1"/>
                </a:solidFill>
                <a:latin typeface="Arial" pitchFamily="0" charset="0"/>
                <a:ea typeface="Droid Sans" pitchFamily="0" charset="0"/>
                <a:cs typeface="Helvetica" pitchFamily="34" charset="0"/>
              </a:rPr>
            </a:br>
            <a:endParaRPr lang="zh-CN" altLang="en-US" sz="1000" b="0" i="0" u="none" strike="noStrike" kern="200" cap="none" spc="0" baseline="0">
              <a:solidFill>
                <a:schemeClr val="tx1"/>
              </a:solidFill>
              <a:latin typeface="Arial" pitchFamily="0" charset="0"/>
              <a:ea typeface="Droid Sans" pitchFamily="0" charset="0"/>
              <a:cs typeface="Helvetica" pitchFamily="34" charset="0"/>
              <a:sym typeface="Trebuchet MS" pitchFamily="34" charset="0"/>
            </a:endParaRPr>
          </a:p>
        </p:txBody>
      </p:sp>
      <p:sp>
        <p:nvSpPr>
          <p:cNvPr id="432" name="Rectangles"/>
          <p:cNvSpPr>
            <a:spLocks/>
          </p:cNvSpPr>
          <p:nvPr/>
        </p:nvSpPr>
        <p:spPr>
          <a:xfrm rot="0">
            <a:off x="4512896" y="4230648"/>
            <a:ext cx="2085712" cy="162020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Ceramics</a:t>
            </a: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designed by Aleksi Kuokka 2024</a:t>
            </a: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loose items</a:t>
            </a:r>
            <a:endPar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Vitro porcelain</a:t>
            </a:r>
            <a:endPar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1200" cap="none" spc="-36" baseline="0">
                <a:solidFill>
                  <a:schemeClr val="tx1"/>
                </a:solidFill>
                <a:latin typeface="Helvetica" pitchFamily="34" charset="0"/>
                <a:ea typeface="Droid Sans" pitchFamily="0" charset="0"/>
                <a:cs typeface="Helvetica" pitchFamily="34" charset="0"/>
              </a:rPr>
              <a:t>Dishwasher, microwave, freezer and oven safe</a:t>
            </a:r>
            <a:endParaRPr lang="en-US" altLang="zh-CN" sz="1000" b="0" i="0" u="none" strike="noStrike" kern="1200" cap="none" spc="-36" baseline="0">
              <a:solidFill>
                <a:schemeClr val="tx1"/>
              </a:solidFill>
              <a:latin typeface="Helvetica" pitchFamily="34" charset="0"/>
              <a:ea typeface="Droid Sans" pitchFamily="0" charset="0"/>
              <a:cs typeface="Helvetica" pitchFamily="34"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Made in Thailand</a:t>
            </a:r>
            <a:endParaRPr lang="zh-CN" altLang="en-US" sz="1000" b="0" i="0" u="none" strike="noStrike" kern="1200" cap="none" spc="-36" baseline="0">
              <a:solidFill>
                <a:schemeClr val="tx1"/>
              </a:solidFill>
              <a:latin typeface="Arial" pitchFamily="0" charset="0"/>
              <a:ea typeface="Droid Sans" pitchFamily="0" charset="0"/>
              <a:cs typeface="Helvetica" pitchFamily="34" charset="0"/>
            </a:endParaRPr>
          </a:p>
        </p:txBody>
      </p:sp>
      <p:sp>
        <p:nvSpPr>
          <p:cNvPr id="433" name="Rectangles"/>
          <p:cNvSpPr>
            <a:spLocks/>
          </p:cNvSpPr>
          <p:nvPr/>
        </p:nvSpPr>
        <p:spPr>
          <a:xfrm rot="0">
            <a:off x="3120371" y="3275875"/>
            <a:ext cx="1390164" cy="731520"/>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fontAlgn="auto" latinLnBrk="0" hangingPunct="1">
              <a:lnSpc>
                <a:spcPct val="100000"/>
              </a:lnSpc>
              <a:spcBef>
                <a:spcPct val="20000"/>
              </a:spcBef>
              <a:spcAft>
                <a:spcPts val="0"/>
              </a:spcAft>
              <a:buNone/>
            </a:pPr>
            <a:r>
              <a:rPr lang="en-US" altLang="zh-CN" sz="1100" b="0" i="0" u="none" strike="noStrike" kern="200" cap="none" spc="0" baseline="0">
                <a:solidFill>
                  <a:srgbClr val="000000"/>
                </a:solidFill>
                <a:latin typeface="Calibri" pitchFamily="0" charset="0"/>
                <a:ea typeface="Droid Sans" pitchFamily="0" charset="0"/>
                <a:cs typeface="Droid Sans" pitchFamily="0" charset="0"/>
              </a:rPr>
              <a:t>m</a:t>
            </a:r>
            <a:r>
              <a:rPr lang="en-US" altLang="zh-CN" sz="1100" b="0" i="0" u="none" strike="noStrike" kern="200" cap="none" spc="0" baseline="0">
                <a:solidFill>
                  <a:srgbClr val="000000"/>
                </a:solidFill>
                <a:latin typeface="Calibri" pitchFamily="0" charset="0"/>
                <a:ea typeface="Droid Sans" pitchFamily="0" charset="0"/>
                <a:cs typeface="Droid Sans" pitchFamily="0" charset="0"/>
              </a:rPr>
              <a:t>ug</a:t>
            </a:r>
            <a:br>
              <a:rPr lang="zh-CN" altLang="en-US" sz="1100" b="0" i="0" u="none" strike="noStrike" kern="200" cap="none" spc="0" baseline="0">
                <a:solidFill>
                  <a:srgbClr val="000000"/>
                </a:solidFill>
                <a:latin typeface="Calibri" pitchFamily="0" charset="0"/>
                <a:ea typeface="Droid Sans" pitchFamily="0" charset="0"/>
                <a:cs typeface="Droid Sans" pitchFamily="0" charset="0"/>
              </a:rPr>
            </a:br>
            <a:r>
              <a:rPr lang="en-US" altLang="zh-CN" sz="1100" b="0" i="0" u="none" strike="noStrike" kern="200" cap="none" spc="0" baseline="0">
                <a:solidFill>
                  <a:srgbClr val="000000"/>
                </a:solidFill>
                <a:latin typeface="Calibri" pitchFamily="0" charset="0"/>
                <a:ea typeface="Droid Sans" pitchFamily="0" charset="0"/>
                <a:cs typeface="Droid Sans" pitchFamily="0" charset="0"/>
              </a:rPr>
              <a:t>0,35L </a:t>
            </a:r>
            <a:endParaRPr lang="zh-CN" altLang="en-US" sz="1050" b="0" i="0" u="none" strike="noStrike" kern="200" cap="none" spc="0" baseline="0">
              <a:solidFill>
                <a:srgbClr val="FF0000"/>
              </a:solidFill>
              <a:latin typeface="Arial" pitchFamily="0" charset="0"/>
              <a:ea typeface="Droid Sans" pitchFamily="0" charset="0"/>
              <a:cs typeface="Droid Sans" pitchFamily="0" charset="0"/>
            </a:endParaRPr>
          </a:p>
        </p:txBody>
      </p:sp>
      <p:grpSp>
        <p:nvGrpSpPr>
          <p:cNvPr id="438" name="Combination"/>
          <p:cNvGrpSpPr>
            <a:grpSpLocks/>
          </p:cNvGrpSpPr>
          <p:nvPr/>
        </p:nvGrpSpPr>
        <p:grpSpPr>
          <a:xfrm>
            <a:off x="2982389" y="1598962"/>
            <a:ext cx="1664853" cy="1703666"/>
            <a:chOff x="2982389" y="1598962"/>
            <a:chExt cx="1664853" cy="1703666"/>
          </a:xfrm>
        </p:grpSpPr>
        <p:pic>
          <p:nvPicPr>
            <p:cNvPr id="434" name="Images"/>
            <p:cNvPicPr>
              <a:picLocks noChangeAspect="1"/>
            </p:cNvPicPr>
            <p:nvPr/>
          </p:nvPicPr>
          <p:blipFill>
            <a:blip r:embed="rId1" cstate="print"/>
            <a:srcRect t="65587" l="5953" r="79975"/>
            <a:stretch>
              <a:fillRect/>
            </a:stretch>
          </p:blipFill>
          <p:spPr>
            <a:xfrm rot="0">
              <a:off x="2982389" y="2496650"/>
              <a:ext cx="819089" cy="805556"/>
            </a:xfrm>
            <a:prstGeom prst="rect"/>
            <a:noFill/>
            <a:ln w="12700" cmpd="sng" cap="flat">
              <a:noFill/>
              <a:prstDash val="solid"/>
              <a:miter/>
            </a:ln>
          </p:spPr>
        </p:pic>
        <p:pic>
          <p:nvPicPr>
            <p:cNvPr id="435" name="Images"/>
            <p:cNvPicPr>
              <a:picLocks noChangeAspect="1"/>
            </p:cNvPicPr>
            <p:nvPr/>
          </p:nvPicPr>
          <p:blipFill>
            <a:blip r:embed="rId2" cstate="print"/>
            <a:srcRect b="57531" l="81379" r="3928"/>
            <a:stretch>
              <a:fillRect/>
            </a:stretch>
          </p:blipFill>
          <p:spPr>
            <a:xfrm rot="0">
              <a:off x="3756267" y="2308489"/>
              <a:ext cx="855275" cy="994140"/>
            </a:xfrm>
            <a:prstGeom prst="rect"/>
            <a:noFill/>
            <a:ln w="12700" cmpd="sng" cap="flat">
              <a:noFill/>
              <a:prstDash val="solid"/>
              <a:miter/>
            </a:ln>
          </p:spPr>
        </p:pic>
        <p:pic>
          <p:nvPicPr>
            <p:cNvPr id="436" name="Images"/>
            <p:cNvPicPr>
              <a:picLocks noChangeAspect="1"/>
            </p:cNvPicPr>
            <p:nvPr/>
          </p:nvPicPr>
          <p:blipFill>
            <a:blip r:embed="rId3" cstate="print"/>
            <a:srcRect b="57531" l="6286" r="78979"/>
            <a:stretch>
              <a:fillRect/>
            </a:stretch>
          </p:blipFill>
          <p:spPr>
            <a:xfrm rot="0">
              <a:off x="3789535" y="1598962"/>
              <a:ext cx="857706" cy="994139"/>
            </a:xfrm>
            <a:prstGeom prst="rect"/>
            <a:noFill/>
            <a:ln w="12700" cmpd="sng" cap="flat">
              <a:noFill/>
              <a:prstDash val="solid"/>
              <a:miter/>
            </a:ln>
          </p:spPr>
        </p:pic>
        <p:pic>
          <p:nvPicPr>
            <p:cNvPr id="437" name="Images"/>
            <p:cNvPicPr>
              <a:picLocks noChangeAspect="1"/>
            </p:cNvPicPr>
            <p:nvPr/>
          </p:nvPicPr>
          <p:blipFill>
            <a:blip r:embed="rId4" cstate="print"/>
            <a:srcRect b="59275" l="43241" r="41655"/>
            <a:stretch>
              <a:fillRect/>
            </a:stretch>
          </p:blipFill>
          <p:spPr>
            <a:xfrm rot="0">
              <a:off x="2986819" y="1598962"/>
              <a:ext cx="879195" cy="953327"/>
            </a:xfrm>
            <a:prstGeom prst="rect"/>
            <a:noFill/>
            <a:ln w="12700" cmpd="sng" cap="flat">
              <a:noFill/>
              <a:prstDash val="solid"/>
              <a:miter/>
            </a:ln>
          </p:spPr>
        </p:pic>
      </p:grpSp>
      <p:sp>
        <p:nvSpPr>
          <p:cNvPr id="439" name="Rectangles"/>
          <p:cNvSpPr>
            <a:spLocks/>
          </p:cNvSpPr>
          <p:nvPr/>
        </p:nvSpPr>
        <p:spPr>
          <a:xfrm rot="0">
            <a:off x="5436816" y="3275875"/>
            <a:ext cx="1390164" cy="731520"/>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fontAlgn="auto" latinLnBrk="0" hangingPunct="1">
              <a:lnSpc>
                <a:spcPct val="100000"/>
              </a:lnSpc>
              <a:spcBef>
                <a:spcPct val="20000"/>
              </a:spcBef>
              <a:spcAft>
                <a:spcPts val="0"/>
              </a:spcAft>
              <a:buNone/>
            </a:pPr>
            <a:r>
              <a:rPr lang="en-US" altLang="zh-CN" sz="1100" b="0" i="0" u="none" strike="noStrike" kern="200" cap="none" spc="0" baseline="0">
                <a:solidFill>
                  <a:srgbClr val="000000"/>
                </a:solidFill>
                <a:latin typeface="Calibri" pitchFamily="0" charset="0"/>
                <a:ea typeface="Droid Sans" pitchFamily="0" charset="0"/>
                <a:cs typeface="Droid Sans" pitchFamily="0" charset="0"/>
              </a:rPr>
              <a:t>Glass vase 180mm</a:t>
            </a:r>
            <a:endParaRPr lang="zh-CN" altLang="en-US" sz="1050" b="0" i="0" u="none" strike="noStrike" kern="200" cap="none" spc="0" baseline="0">
              <a:solidFill>
                <a:srgbClr val="FF0000"/>
              </a:solidFill>
              <a:latin typeface="Arial" pitchFamily="0" charset="0"/>
              <a:ea typeface="Droid Sans" pitchFamily="0" charset="0"/>
              <a:cs typeface="Droid Sans" pitchFamily="0" charset="0"/>
            </a:endParaRPr>
          </a:p>
        </p:txBody>
      </p:sp>
      <p:grpSp>
        <p:nvGrpSpPr>
          <p:cNvPr id="442" name="Combination"/>
          <p:cNvGrpSpPr>
            <a:grpSpLocks/>
          </p:cNvGrpSpPr>
          <p:nvPr/>
        </p:nvGrpSpPr>
        <p:grpSpPr>
          <a:xfrm>
            <a:off x="7868777" y="2216700"/>
            <a:ext cx="890150" cy="937367"/>
            <a:chOff x="7868777" y="2216700"/>
            <a:chExt cx="890150" cy="937367"/>
          </a:xfrm>
        </p:grpSpPr>
        <p:pic>
          <p:nvPicPr>
            <p:cNvPr id="440" name="Images"/>
            <p:cNvPicPr>
              <a:picLocks noChangeAspect="1"/>
            </p:cNvPicPr>
            <p:nvPr/>
          </p:nvPicPr>
          <p:blipFill>
            <a:blip r:embed="rId5" cstate="print"/>
            <a:stretch>
              <a:fillRect/>
            </a:stretch>
          </p:blipFill>
          <p:spPr>
            <a:xfrm rot="0">
              <a:off x="7868777" y="2216700"/>
              <a:ext cx="890149" cy="468195"/>
            </a:xfrm>
            <a:prstGeom prst="rect"/>
            <a:noFill/>
            <a:ln w="12700" cmpd="sng" cap="flat">
              <a:noFill/>
              <a:prstDash val="solid"/>
              <a:miter/>
            </a:ln>
          </p:spPr>
        </p:pic>
        <p:pic>
          <p:nvPicPr>
            <p:cNvPr id="441" name="Images"/>
            <p:cNvPicPr>
              <a:picLocks noChangeAspect="1"/>
            </p:cNvPicPr>
            <p:nvPr/>
          </p:nvPicPr>
          <p:blipFill>
            <a:blip r:embed="rId6" cstate="print"/>
            <a:stretch>
              <a:fillRect/>
            </a:stretch>
          </p:blipFill>
          <p:spPr>
            <a:xfrm rot="10800000">
              <a:off x="7868779" y="2679321"/>
              <a:ext cx="890149" cy="474746"/>
            </a:xfrm>
            <a:prstGeom prst="rect"/>
            <a:noFill/>
            <a:ln w="12700" cmpd="sng" cap="flat">
              <a:noFill/>
              <a:prstDash val="solid"/>
              <a:miter/>
            </a:ln>
          </p:spPr>
        </p:pic>
      </p:grpSp>
      <p:sp>
        <p:nvSpPr>
          <p:cNvPr id="443" name="Rectangles"/>
          <p:cNvSpPr>
            <a:spLocks/>
          </p:cNvSpPr>
          <p:nvPr/>
        </p:nvSpPr>
        <p:spPr>
          <a:xfrm rot="0">
            <a:off x="7753261" y="3250927"/>
            <a:ext cx="1390164" cy="731520"/>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fontAlgn="auto" latinLnBrk="0" hangingPunct="1">
              <a:lnSpc>
                <a:spcPct val="100000"/>
              </a:lnSpc>
              <a:spcBef>
                <a:spcPct val="20000"/>
              </a:spcBef>
              <a:spcAft>
                <a:spcPts val="0"/>
              </a:spcAft>
              <a:buNone/>
            </a:pPr>
            <a:r>
              <a:rPr lang="en-US" altLang="zh-CN" sz="1100" b="0" i="0" u="none" strike="noStrike" kern="200" cap="none" spc="0" baseline="0">
                <a:solidFill>
                  <a:srgbClr val="000000"/>
                </a:solidFill>
                <a:latin typeface="Calibri" pitchFamily="0" charset="0"/>
                <a:ea typeface="Droid Sans" pitchFamily="0" charset="0"/>
                <a:cs typeface="Droid Sans" pitchFamily="0" charset="0"/>
              </a:rPr>
              <a:t>Papernapkins</a:t>
            </a:r>
            <a:br>
              <a:rPr lang="zh-CN" altLang="en-US" sz="1100" b="0" i="0" u="none" strike="noStrike" kern="200" cap="none" spc="0" baseline="0">
                <a:solidFill>
                  <a:srgbClr val="000000"/>
                </a:solidFill>
                <a:latin typeface="Calibri" pitchFamily="0" charset="0"/>
                <a:ea typeface="Droid Sans" pitchFamily="0" charset="0"/>
                <a:cs typeface="Droid Sans" pitchFamily="0" charset="0"/>
              </a:rPr>
            </a:br>
            <a:r>
              <a:rPr lang="en-US" altLang="zh-CN" sz="1100" b="0" i="0" u="none" strike="noStrike" kern="200" cap="none" spc="0" baseline="0">
                <a:solidFill>
                  <a:srgbClr val="000000"/>
                </a:solidFill>
                <a:latin typeface="Calibri" pitchFamily="0" charset="0"/>
                <a:ea typeface="Droid Sans" pitchFamily="0" charset="0"/>
                <a:cs typeface="Droid Sans" pitchFamily="0" charset="0"/>
              </a:rPr>
              <a:t>33x33cm </a:t>
            </a:r>
            <a:endParaRPr lang="zh-CN" altLang="en-US" sz="1050" b="0" i="0" u="none" strike="noStrike" kern="200" cap="none" spc="0" baseline="0">
              <a:solidFill>
                <a:srgbClr val="FF0000"/>
              </a:solidFill>
              <a:latin typeface="Arial" pitchFamily="0" charset="0"/>
              <a:ea typeface="Droid Sans" pitchFamily="0" charset="0"/>
              <a:cs typeface="Droid Sans" pitchFamily="0" charset="0"/>
            </a:endParaRPr>
          </a:p>
        </p:txBody>
      </p:sp>
      <p:sp>
        <p:nvSpPr>
          <p:cNvPr id="444" name="Rectangles"/>
          <p:cNvSpPr>
            <a:spLocks/>
          </p:cNvSpPr>
          <p:nvPr/>
        </p:nvSpPr>
        <p:spPr>
          <a:xfrm rot="0">
            <a:off x="6636924" y="4229105"/>
            <a:ext cx="2192055" cy="1501139"/>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Glass</a:t>
            </a: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D</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esigned by Anne Hirvonen 2024</a:t>
            </a:r>
            <a:endPar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Iittala yellow consumer package</a:t>
            </a:r>
            <a:endPar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Mouth blown glass</a:t>
            </a:r>
            <a:endPar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1200" cap="none" spc="-36" baseline="0">
                <a:solidFill>
                  <a:schemeClr val="tx1"/>
                </a:solidFill>
                <a:latin typeface="Helvetica" pitchFamily="34" charset="0"/>
                <a:ea typeface="Droid Sans" pitchFamily="0" charset="0"/>
                <a:cs typeface="Helvetica" pitchFamily="34" charset="0"/>
              </a:rPr>
              <a:t>Handwash only</a:t>
            </a:r>
            <a:endParaRPr lang="en-US" altLang="zh-CN" sz="1000" b="0" i="0" u="none" strike="noStrike" kern="1200" cap="none" spc="-36" baseline="0">
              <a:solidFill>
                <a:schemeClr val="tx1"/>
              </a:solidFill>
              <a:latin typeface="Helvetica" pitchFamily="34" charset="0"/>
              <a:ea typeface="Droid Sans" pitchFamily="0" charset="0"/>
              <a:cs typeface="Helvetica" pitchFamily="34"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Made in Finland</a:t>
            </a:r>
            <a:endParaRPr lang="zh-CN" altLang="en-US" sz="1000" b="0" i="0" u="none" strike="noStrike" kern="1200" cap="none" spc="-36" baseline="0">
              <a:solidFill>
                <a:schemeClr val="tx1"/>
              </a:solidFill>
              <a:latin typeface="Arial" pitchFamily="0" charset="0"/>
              <a:ea typeface="Droid Sans" pitchFamily="0" charset="0"/>
              <a:cs typeface="Helvetica" pitchFamily="34" charset="0"/>
            </a:endParaRPr>
          </a:p>
        </p:txBody>
      </p:sp>
      <p:sp>
        <p:nvSpPr>
          <p:cNvPr id="445" name="Rectangles"/>
          <p:cNvSpPr>
            <a:spLocks/>
          </p:cNvSpPr>
          <p:nvPr/>
        </p:nvSpPr>
        <p:spPr>
          <a:xfrm rot="0">
            <a:off x="8828979" y="4188295"/>
            <a:ext cx="3362343" cy="126777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a:lnSpc>
                <a:spcPct val="110000"/>
              </a:lnSpc>
              <a:spcBef>
                <a:spcPts val="0"/>
              </a:spcBef>
              <a:spcAft>
                <a:spcPts val="300"/>
              </a:spcAft>
              <a:buNone/>
            </a:pPr>
            <a:r>
              <a:rPr lang="en-US" altLang="zh-CN" sz="1000" b="1" i="0" u="none" strike="noStrike" kern="0" cap="none" spc="0" baseline="0">
                <a:solidFill>
                  <a:schemeClr val="tx1"/>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napkins</a:t>
            </a:r>
            <a:br>
              <a:rPr lang="zh-CN" altLang="en-US"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br>
            <a:endParaRPr lang="en-US" altLang="zh-CN" sz="1000" b="0" i="0" u="none" strike="noStrike" kern="0" cap="none" spc="0" baseline="0">
              <a:solidFill>
                <a:schemeClr val="tx1"/>
              </a:solidFill>
              <a:latin typeface="Arial" pitchFamily="0" charset="0"/>
              <a:ea typeface="Droid Sans" pitchFamily="0" charset="0"/>
              <a:cs typeface="Helvetica" pitchFamily="34" charset="0"/>
            </a:endParaRPr>
          </a:p>
          <a:p>
            <a:pPr marL="0" indent="0" algn="l" defTabSz="914273">
              <a:lnSpc>
                <a:spcPct val="110000"/>
              </a:lnSpc>
              <a:spcBef>
                <a:spcPts val="0"/>
              </a:spcBef>
              <a:spcAft>
                <a:spcPts val="300"/>
              </a:spcAft>
              <a:buNone/>
            </a:pPr>
            <a:r>
              <a:rPr lang="en-US" altLang="zh-CN" sz="1000" b="0" i="0" u="none" strike="noStrike" kern="0" cap="none" spc="0" baseline="0">
                <a:solidFill>
                  <a:schemeClr val="tx1"/>
                </a:solidFill>
                <a:latin typeface="Arial" pitchFamily="0" charset="0"/>
                <a:ea typeface="Droid Sans" pitchFamily="0" charset="0"/>
                <a:cs typeface="Helvetica" pitchFamily="34" charset="0"/>
              </a:rPr>
              <a:t>Iittala design</a:t>
            </a:r>
            <a:endParaRPr lang="en-US" altLang="zh-CN" sz="1000" b="0" i="0" u="none" strike="noStrike" kern="0" cap="none" spc="0" baseline="0">
              <a:solidFill>
                <a:schemeClr val="tx1"/>
              </a:solidFill>
              <a:latin typeface="Arial" pitchFamily="0" charset="0"/>
              <a:ea typeface="Droid Sans" pitchFamily="0" charset="0"/>
              <a:cs typeface="Helvetica" pitchFamily="34" charset="0"/>
            </a:endParaRPr>
          </a:p>
          <a:p>
            <a:pPr marL="0" indent="0" algn="l" defTabSz="914273">
              <a:lnSpc>
                <a:spcPct val="110000"/>
              </a:lnSpc>
              <a:spcBef>
                <a:spcPts val="0"/>
              </a:spcBef>
              <a:spcAft>
                <a:spcPts val="300"/>
              </a:spcAft>
              <a:buNone/>
            </a:pPr>
            <a:r>
              <a:rPr lang="en-US" altLang="zh-CN" sz="1000" b="0" i="0" u="none" strike="noStrike" kern="0" cap="none" spc="0" baseline="0">
                <a:solidFill>
                  <a:schemeClr val="tx1"/>
                </a:solidFill>
                <a:latin typeface="Arial" pitchFamily="0" charset="0"/>
                <a:ea typeface="Droid Sans" pitchFamily="0" charset="0"/>
                <a:cs typeface="Helvetica" pitchFamily="34" charset="0"/>
              </a:rPr>
              <a:t>Paper, food safe colours​</a:t>
            </a:r>
            <a:br>
              <a:rPr lang="zh-CN" altLang="en-US" sz="1000" b="0" i="0" u="none" strike="noStrike" kern="0" cap="none" spc="0" baseline="0">
                <a:solidFill>
                  <a:schemeClr val="tx1"/>
                </a:solidFill>
                <a:latin typeface="Arial" pitchFamily="0" charset="0"/>
                <a:ea typeface="Droid Sans" pitchFamily="0" charset="0"/>
                <a:cs typeface="Helvetica" pitchFamily="34"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rPr>
              <a:t>General size for any occation​</a:t>
            </a:r>
            <a:br>
              <a:rPr lang="zh-CN" altLang="en-US" sz="1000" b="0" i="0" u="none" strike="noStrike" kern="0" cap="none" spc="0" baseline="0">
                <a:solidFill>
                  <a:schemeClr val="tx1"/>
                </a:solidFill>
                <a:latin typeface="Arial" pitchFamily="0" charset="0"/>
                <a:ea typeface="Droid Sans" pitchFamily="0" charset="0"/>
                <a:cs typeface="Helvetica" pitchFamily="34" charset="0"/>
              </a:rPr>
            </a:br>
            <a:r>
              <a:rPr lang="en-US" altLang="zh-CN" sz="1000" b="0" i="0" u="none" strike="noStrike" kern="0" cap="none" spc="0" baseline="0">
                <a:solidFill>
                  <a:schemeClr val="tx1"/>
                </a:solidFill>
                <a:latin typeface="Arial" pitchFamily="0" charset="0"/>
                <a:ea typeface="Droid Sans" pitchFamily="0" charset="0"/>
                <a:cs typeface="Helvetica" pitchFamily="34" charset="0"/>
              </a:rPr>
              <a:t>Made in Finland</a:t>
            </a:r>
            <a:endParaRPr lang="zh-CN" altLang="en-US" sz="1000" b="0" i="0" u="none" strike="noStrike" kern="0" cap="none" spc="0" baseline="0">
              <a:solidFill>
                <a:schemeClr val="tx1"/>
              </a:solidFill>
              <a:latin typeface="Arial" pitchFamily="0" charset="0"/>
              <a:ea typeface="Droid Sans" pitchFamily="0" charset="0"/>
              <a:cs typeface="Helvetica" pitchFamily="34" charset="0"/>
            </a:endParaRPr>
          </a:p>
        </p:txBody>
      </p:sp>
      <p:grpSp>
        <p:nvGrpSpPr>
          <p:cNvPr id="451" name="Combination"/>
          <p:cNvGrpSpPr>
            <a:grpSpLocks/>
          </p:cNvGrpSpPr>
          <p:nvPr/>
        </p:nvGrpSpPr>
        <p:grpSpPr>
          <a:xfrm>
            <a:off x="4996747" y="2096515"/>
            <a:ext cx="2365288" cy="1151814"/>
            <a:chOff x="4996747" y="2096515"/>
            <a:chExt cx="2365288" cy="1151814"/>
          </a:xfrm>
        </p:grpSpPr>
        <p:grpSp>
          <p:nvGrpSpPr>
            <p:cNvPr id="449" name="Combination"/>
            <p:cNvGrpSpPr>
              <a:grpSpLocks/>
            </p:cNvGrpSpPr>
            <p:nvPr/>
          </p:nvGrpSpPr>
          <p:grpSpPr>
            <a:xfrm>
              <a:off x="4996747" y="2105029"/>
              <a:ext cx="1743725" cy="1143300"/>
              <a:chOff x="4996747" y="2105029"/>
              <a:chExt cx="1743725" cy="1143300"/>
            </a:xfrm>
          </p:grpSpPr>
          <p:pic>
            <p:nvPicPr>
              <p:cNvPr id="446" name="Images"/>
              <p:cNvPicPr>
                <a:picLocks noChangeAspect="1"/>
              </p:cNvPicPr>
              <p:nvPr/>
            </p:nvPicPr>
            <p:blipFill>
              <a:blip r:embed="rId7" cstate="print"/>
              <a:stretch>
                <a:fillRect/>
              </a:stretch>
            </p:blipFill>
            <p:spPr>
              <a:xfrm rot="0">
                <a:off x="4996747" y="2105029"/>
                <a:ext cx="677903" cy="1143300"/>
              </a:xfrm>
              <a:prstGeom prst="rect"/>
              <a:noFill/>
              <a:ln w="12700" cmpd="sng" cap="flat">
                <a:noFill/>
                <a:prstDash val="solid"/>
                <a:miter/>
              </a:ln>
            </p:spPr>
          </p:pic>
          <p:pic>
            <p:nvPicPr>
              <p:cNvPr id="447" name="Images"/>
              <p:cNvPicPr>
                <a:picLocks noChangeAspect="1"/>
              </p:cNvPicPr>
              <p:nvPr/>
            </p:nvPicPr>
            <p:blipFill>
              <a:blip r:embed="rId8" cstate="print"/>
              <a:stretch>
                <a:fillRect/>
              </a:stretch>
            </p:blipFill>
            <p:spPr>
              <a:xfrm rot="0">
                <a:off x="6126271" y="2149286"/>
                <a:ext cx="614201" cy="1092733"/>
              </a:xfrm>
              <a:prstGeom prst="rect"/>
              <a:noFill/>
              <a:ln w="12700" cmpd="sng" cap="flat">
                <a:noFill/>
                <a:prstDash val="solid"/>
                <a:miter/>
              </a:ln>
            </p:spPr>
          </p:pic>
          <p:pic>
            <p:nvPicPr>
              <p:cNvPr id="448" name="Images"/>
              <p:cNvPicPr>
                <a:picLocks noChangeAspect="1"/>
              </p:cNvPicPr>
              <p:nvPr/>
            </p:nvPicPr>
            <p:blipFill>
              <a:blip r:embed="rId9" cstate="print"/>
              <a:stretch>
                <a:fillRect/>
              </a:stretch>
            </p:blipFill>
            <p:spPr>
              <a:xfrm rot="0">
                <a:off x="5605279" y="2187991"/>
                <a:ext cx="526660" cy="1054028"/>
              </a:xfrm>
              <a:prstGeom prst="rect"/>
              <a:noFill/>
              <a:ln w="12700" cmpd="sng" cap="flat">
                <a:noFill/>
                <a:prstDash val="solid"/>
                <a:miter/>
              </a:ln>
            </p:spPr>
          </p:pic>
        </p:grpSp>
        <p:pic>
          <p:nvPicPr>
            <p:cNvPr id="450" name="Images"/>
            <p:cNvPicPr>
              <a:picLocks noChangeAspect="1"/>
            </p:cNvPicPr>
            <p:nvPr/>
          </p:nvPicPr>
          <p:blipFill>
            <a:blip r:embed="rId10" cstate="print">
              <a:duotone>
                <a:srgbClr val="000000"/>
                <a:prstClr val="white"/>
              </a:duotone>
            </a:blip>
            <a:stretch>
              <a:fillRect/>
            </a:stretch>
          </p:blipFill>
          <p:spPr>
            <a:xfrm rot="0">
              <a:off x="6666380" y="2096515"/>
              <a:ext cx="695655" cy="1143300"/>
            </a:xfrm>
            <a:prstGeom prst="rect"/>
            <a:noFill/>
            <a:ln w="12700" cmpd="sng" cap="flat">
              <a:noFill/>
              <a:prstDash val="solid"/>
              <a:miter/>
            </a:ln>
          </p:spPr>
        </p:pic>
      </p:grpSp>
      <p:sp>
        <p:nvSpPr>
          <p:cNvPr id="452" name="Rectangles"/>
          <p:cNvSpPr>
            <a:spLocks/>
          </p:cNvSpPr>
          <p:nvPr/>
        </p:nvSpPr>
        <p:spPr>
          <a:xfrm rot="0">
            <a:off x="6662924" y="3278829"/>
            <a:ext cx="852618"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t>NEW!</a:t>
            </a:r>
            <a:endParaRPr lang="zh-CN" altLang="en-US" sz="1000" b="0" i="0" u="none" strike="noStrike" kern="200" cap="none" spc="0" baseline="0">
              <a:solidFill>
                <a:srgbClr val="FFC600"/>
              </a:solidFill>
              <a:latin typeface="Arial" pitchFamily="0" charset="0"/>
              <a:ea typeface="Droid Sans" pitchFamily="0" charset="0"/>
              <a:cs typeface="Helvetica" pitchFamily="34" charset="0"/>
              <a:sym typeface="Trebuchet MS" pitchFamily="34" charset="0"/>
            </a:endParaRPr>
          </a:p>
        </p:txBody>
      </p:sp>
    </p:spTree>
    <p:extLst>
      <p:ext uri="{BB962C8B-B14F-4D97-AF65-F5344CB8AC3E}">
        <p14:creationId xmlns:p14="http://schemas.microsoft.com/office/powerpoint/2010/main" val="7887180"/>
      </p:ext>
    </p:extLst>
  </p:cSld>
  <p:clrMapOvr>
    <a:masterClrMapping/>
  </p:clrMapOvr>
</p:sld>
</file>

<file path=ppt/slides/slide19.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456"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PLAY per Tiers </a:t>
            </a:r>
            <a:r>
              <a:rPr lang="en-US" altLang="zh-CN" sz="1800" b="0" i="0" u="none" strike="noStrike" kern="200" cap="none" spc="0" baseline="0">
                <a:solidFill>
                  <a:schemeClr val="tx1"/>
                </a:solidFill>
                <a:latin typeface="Arial" pitchFamily="0" charset="0"/>
                <a:ea typeface="Droid Sans" pitchFamily="0" charset="0"/>
                <a:cs typeface="Lucida Sans"/>
              </a:rPr>
              <a:t>from</a:t>
            </a:r>
            <a:r>
              <a:rPr lang="en-US" altLang="zh-CN" sz="1800" b="0" i="0" u="none" strike="noStrike" kern="200" cap="none" spc="0" baseline="0">
                <a:solidFill>
                  <a:schemeClr val="tx1"/>
                </a:solidFill>
                <a:latin typeface="Arial" pitchFamily="0" charset="0"/>
                <a:ea typeface="Droid Sans" pitchFamily="0" charset="0"/>
                <a:cs typeface="Lucida Sans"/>
              </a:rPr>
              <a:t> 7.3.2025</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457" name="Rectangles"/>
          <p:cNvSpPr>
            <a:spLocks/>
          </p:cNvSpPr>
          <p:nvPr/>
        </p:nvSpPr>
        <p:spPr>
          <a:xfrm rot="0">
            <a:off x="4404169" y="5748536"/>
            <a:ext cx="3184654" cy="40576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Tiers 1</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endParaRPr lang="zh-CN" altLang="en-US" sz="1000" b="1"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458" name="Straight line"/>
          <p:cNvSpPr>
            <a:spLocks/>
          </p:cNvSpPr>
          <p:nvPr/>
        </p:nvSpPr>
        <p:spPr>
          <a:xfrm rot="0">
            <a:off x="8555162" y="2781814"/>
            <a:ext cx="0" cy="1846880"/>
          </a:xfrm>
          <a:prstGeom prst="line"/>
          <a:noFill/>
          <a:ln w="3175" cmpd="sng" cap="flat">
            <a:solidFill>
              <a:srgbClr val="000000"/>
            </a:solidFill>
            <a:prstDash val="solid"/>
            <a:round/>
          </a:ln>
        </p:spPr>
      </p:sp>
      <p:sp>
        <p:nvSpPr>
          <p:cNvPr id="459" name="Rectangles"/>
          <p:cNvSpPr>
            <a:spLocks/>
          </p:cNvSpPr>
          <p:nvPr/>
        </p:nvSpPr>
        <p:spPr>
          <a:xfrm rot="0">
            <a:off x="8763421" y="5748536"/>
            <a:ext cx="3184654" cy="40576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Tiers 2-3</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endParaRPr lang="zh-CN" altLang="en-US" sz="1000" b="1"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grpSp>
        <p:nvGrpSpPr>
          <p:cNvPr id="463" name="Combination"/>
          <p:cNvGrpSpPr>
            <a:grpSpLocks/>
          </p:cNvGrpSpPr>
          <p:nvPr/>
        </p:nvGrpSpPr>
        <p:grpSpPr>
          <a:xfrm>
            <a:off x="3174357" y="4269413"/>
            <a:ext cx="1150947" cy="1039507"/>
            <a:chOff x="3174357" y="4269413"/>
            <a:chExt cx="1150947" cy="1039507"/>
          </a:xfrm>
        </p:grpSpPr>
        <p:pic>
          <p:nvPicPr>
            <p:cNvPr id="460" name="Images"/>
            <p:cNvPicPr>
              <a:picLocks noChangeAspect="1"/>
            </p:cNvPicPr>
            <p:nvPr/>
          </p:nvPicPr>
          <p:blipFill>
            <a:blip r:embed="rId1" cstate="print"/>
            <a:stretch>
              <a:fillRect/>
            </a:stretch>
          </p:blipFill>
          <p:spPr>
            <a:xfrm rot="0">
              <a:off x="3779009" y="4763154"/>
              <a:ext cx="546295" cy="545766"/>
            </a:xfrm>
            <a:prstGeom prst="rect"/>
            <a:noFill/>
            <a:ln w="12700" cmpd="sng" cap="flat">
              <a:noFill/>
              <a:prstDash val="solid"/>
              <a:miter/>
            </a:ln>
          </p:spPr>
        </p:pic>
        <p:pic>
          <p:nvPicPr>
            <p:cNvPr id="461" name="Images"/>
            <p:cNvPicPr>
              <a:picLocks noChangeAspect="1"/>
            </p:cNvPicPr>
            <p:nvPr/>
          </p:nvPicPr>
          <p:blipFill>
            <a:blip r:embed="rId2" cstate="print"/>
            <a:stretch>
              <a:fillRect/>
            </a:stretch>
          </p:blipFill>
          <p:spPr>
            <a:xfrm rot="0">
              <a:off x="3798333" y="4269413"/>
              <a:ext cx="507646" cy="511082"/>
            </a:xfrm>
            <a:prstGeom prst="rect"/>
            <a:noFill/>
            <a:ln w="12700" cmpd="sng" cap="flat">
              <a:noFill/>
              <a:prstDash val="solid"/>
              <a:miter/>
            </a:ln>
          </p:spPr>
        </p:pic>
        <p:pic>
          <p:nvPicPr>
            <p:cNvPr id="462" name="Images"/>
            <p:cNvPicPr>
              <a:picLocks noChangeAspect="1"/>
            </p:cNvPicPr>
            <p:nvPr/>
          </p:nvPicPr>
          <p:blipFill>
            <a:blip r:embed="rId3" cstate="print"/>
            <a:stretch>
              <a:fillRect/>
            </a:stretch>
          </p:blipFill>
          <p:spPr>
            <a:xfrm rot="0">
              <a:off x="3174357" y="4279970"/>
              <a:ext cx="537000" cy="510571"/>
            </a:xfrm>
            <a:prstGeom prst="rect"/>
            <a:noFill/>
            <a:ln w="12700" cmpd="sng" cap="flat">
              <a:noFill/>
              <a:prstDash val="solid"/>
              <a:miter/>
            </a:ln>
          </p:spPr>
        </p:pic>
      </p:grpSp>
      <p:grpSp>
        <p:nvGrpSpPr>
          <p:cNvPr id="467" name="Combination"/>
          <p:cNvGrpSpPr>
            <a:grpSpLocks/>
          </p:cNvGrpSpPr>
          <p:nvPr/>
        </p:nvGrpSpPr>
        <p:grpSpPr>
          <a:xfrm>
            <a:off x="4863271" y="4288870"/>
            <a:ext cx="661639" cy="943093"/>
            <a:chOff x="4863271" y="4288870"/>
            <a:chExt cx="661639" cy="943093"/>
          </a:xfrm>
        </p:grpSpPr>
        <p:pic>
          <p:nvPicPr>
            <p:cNvPr id="464" name="Images"/>
            <p:cNvPicPr>
              <a:picLocks noChangeAspect="1"/>
            </p:cNvPicPr>
            <p:nvPr/>
          </p:nvPicPr>
          <p:blipFill>
            <a:blip r:embed="rId4" cstate="print"/>
            <a:stretch>
              <a:fillRect/>
            </a:stretch>
          </p:blipFill>
          <p:spPr>
            <a:xfrm rot="0">
              <a:off x="5212942" y="4773875"/>
              <a:ext cx="311966" cy="458087"/>
            </a:xfrm>
            <a:prstGeom prst="rect"/>
            <a:noFill/>
            <a:ln w="12700" cmpd="sng" cap="flat">
              <a:noFill/>
              <a:prstDash val="solid"/>
              <a:miter/>
            </a:ln>
          </p:spPr>
        </p:pic>
        <p:pic>
          <p:nvPicPr>
            <p:cNvPr id="465" name="Images"/>
            <p:cNvPicPr>
              <a:picLocks noChangeAspect="1"/>
            </p:cNvPicPr>
            <p:nvPr/>
          </p:nvPicPr>
          <p:blipFill>
            <a:blip r:embed="rId5" cstate="print"/>
            <a:stretch>
              <a:fillRect/>
            </a:stretch>
          </p:blipFill>
          <p:spPr>
            <a:xfrm rot="0">
              <a:off x="5212943" y="4288870"/>
              <a:ext cx="311966" cy="461622"/>
            </a:xfrm>
            <a:prstGeom prst="rect"/>
            <a:noFill/>
            <a:ln w="12700" cmpd="sng" cap="flat">
              <a:noFill/>
              <a:prstDash val="solid"/>
              <a:miter/>
            </a:ln>
          </p:spPr>
        </p:pic>
        <p:pic>
          <p:nvPicPr>
            <p:cNvPr id="466" name="Images"/>
            <p:cNvPicPr>
              <a:picLocks noChangeAspect="1"/>
            </p:cNvPicPr>
            <p:nvPr/>
          </p:nvPicPr>
          <p:blipFill>
            <a:blip r:embed="rId6" cstate="print"/>
            <a:stretch>
              <a:fillRect/>
            </a:stretch>
          </p:blipFill>
          <p:spPr>
            <a:xfrm rot="0">
              <a:off x="4863271" y="4288870"/>
              <a:ext cx="330732" cy="445136"/>
            </a:xfrm>
            <a:prstGeom prst="rect"/>
            <a:noFill/>
            <a:ln w="12700" cmpd="sng" cap="flat">
              <a:noFill/>
              <a:prstDash val="solid"/>
              <a:miter/>
            </a:ln>
          </p:spPr>
        </p:pic>
      </p:grpSp>
      <p:grpSp>
        <p:nvGrpSpPr>
          <p:cNvPr id="471" name="Combination"/>
          <p:cNvGrpSpPr>
            <a:grpSpLocks/>
          </p:cNvGrpSpPr>
          <p:nvPr/>
        </p:nvGrpSpPr>
        <p:grpSpPr>
          <a:xfrm>
            <a:off x="5993209" y="4178277"/>
            <a:ext cx="814160" cy="1111454"/>
            <a:chOff x="5993209" y="4178277"/>
            <a:chExt cx="814160" cy="1111454"/>
          </a:xfrm>
        </p:grpSpPr>
        <p:pic>
          <p:nvPicPr>
            <p:cNvPr id="468" name="Images"/>
            <p:cNvPicPr>
              <a:picLocks noChangeAspect="1"/>
            </p:cNvPicPr>
            <p:nvPr/>
          </p:nvPicPr>
          <p:blipFill>
            <a:blip r:embed="rId7" cstate="print"/>
            <a:stretch>
              <a:fillRect/>
            </a:stretch>
          </p:blipFill>
          <p:spPr>
            <a:xfrm rot="0">
              <a:off x="5993209" y="4178277"/>
              <a:ext cx="398880" cy="553116"/>
            </a:xfrm>
            <a:prstGeom prst="rect"/>
            <a:noFill/>
            <a:ln w="12700" cmpd="sng" cap="flat">
              <a:noFill/>
              <a:prstDash val="solid"/>
              <a:miter/>
            </a:ln>
          </p:spPr>
        </p:pic>
        <p:pic>
          <p:nvPicPr>
            <p:cNvPr id="469" name="Images"/>
            <p:cNvPicPr>
              <a:picLocks noChangeAspect="1"/>
            </p:cNvPicPr>
            <p:nvPr/>
          </p:nvPicPr>
          <p:blipFill>
            <a:blip r:embed="rId8" cstate="print"/>
            <a:stretch>
              <a:fillRect/>
            </a:stretch>
          </p:blipFill>
          <p:spPr>
            <a:xfrm rot="0">
              <a:off x="6415164" y="4183797"/>
              <a:ext cx="376299" cy="542076"/>
            </a:xfrm>
            <a:prstGeom prst="rect"/>
            <a:noFill/>
            <a:ln w="12700" cmpd="sng" cap="flat">
              <a:noFill/>
              <a:prstDash val="solid"/>
              <a:miter/>
            </a:ln>
          </p:spPr>
        </p:pic>
        <p:pic>
          <p:nvPicPr>
            <p:cNvPr id="470" name="Images"/>
            <p:cNvPicPr>
              <a:picLocks noChangeAspect="1"/>
            </p:cNvPicPr>
            <p:nvPr/>
          </p:nvPicPr>
          <p:blipFill>
            <a:blip r:embed="rId9" cstate="print"/>
            <a:stretch>
              <a:fillRect/>
            </a:stretch>
          </p:blipFill>
          <p:spPr>
            <a:xfrm rot="0">
              <a:off x="6421826" y="4753499"/>
              <a:ext cx="385543" cy="536232"/>
            </a:xfrm>
            <a:prstGeom prst="rect"/>
            <a:noFill/>
            <a:ln w="12700" cmpd="sng" cap="flat">
              <a:noFill/>
              <a:prstDash val="solid"/>
              <a:miter/>
            </a:ln>
          </p:spPr>
        </p:pic>
      </p:grpSp>
      <p:grpSp>
        <p:nvGrpSpPr>
          <p:cNvPr id="475" name="Combination"/>
          <p:cNvGrpSpPr>
            <a:grpSpLocks/>
          </p:cNvGrpSpPr>
          <p:nvPr/>
        </p:nvGrpSpPr>
        <p:grpSpPr>
          <a:xfrm>
            <a:off x="7267466" y="4303033"/>
            <a:ext cx="901055" cy="954924"/>
            <a:chOff x="7267466" y="4303033"/>
            <a:chExt cx="901055" cy="954924"/>
          </a:xfrm>
        </p:grpSpPr>
        <p:pic>
          <p:nvPicPr>
            <p:cNvPr id="472" name="Images"/>
            <p:cNvPicPr>
              <a:picLocks noChangeAspect="1"/>
            </p:cNvPicPr>
            <p:nvPr/>
          </p:nvPicPr>
          <p:blipFill>
            <a:blip r:embed="rId10" cstate="print"/>
            <a:stretch>
              <a:fillRect/>
            </a:stretch>
          </p:blipFill>
          <p:spPr>
            <a:xfrm rot="0">
              <a:off x="7267466" y="4317436"/>
              <a:ext cx="432908" cy="409734"/>
            </a:xfrm>
            <a:prstGeom prst="rect"/>
            <a:noFill/>
            <a:ln w="12700" cmpd="sng" cap="flat">
              <a:noFill/>
              <a:prstDash val="solid"/>
              <a:miter/>
            </a:ln>
          </p:spPr>
        </p:pic>
        <p:pic>
          <p:nvPicPr>
            <p:cNvPr id="473" name="Images"/>
            <p:cNvPicPr>
              <a:picLocks noChangeAspect="1"/>
            </p:cNvPicPr>
            <p:nvPr/>
          </p:nvPicPr>
          <p:blipFill>
            <a:blip r:embed="rId11" cstate="print"/>
            <a:stretch>
              <a:fillRect/>
            </a:stretch>
          </p:blipFill>
          <p:spPr>
            <a:xfrm rot="0">
              <a:off x="7735611" y="4834990"/>
              <a:ext cx="432908" cy="422968"/>
            </a:xfrm>
            <a:prstGeom prst="rect"/>
            <a:noFill/>
            <a:ln w="12700" cmpd="sng" cap="flat">
              <a:noFill/>
              <a:prstDash val="solid"/>
              <a:miter/>
            </a:ln>
          </p:spPr>
        </p:pic>
        <p:pic>
          <p:nvPicPr>
            <p:cNvPr id="474" name="Images"/>
            <p:cNvPicPr>
              <a:picLocks noChangeAspect="1"/>
            </p:cNvPicPr>
            <p:nvPr/>
          </p:nvPicPr>
          <p:blipFill>
            <a:blip r:embed="rId12" cstate="print"/>
            <a:stretch>
              <a:fillRect/>
            </a:stretch>
          </p:blipFill>
          <p:spPr>
            <a:xfrm rot="0">
              <a:off x="7695529" y="4303033"/>
              <a:ext cx="472991" cy="427898"/>
            </a:xfrm>
            <a:prstGeom prst="rect"/>
            <a:noFill/>
            <a:ln w="12700" cmpd="sng" cap="flat">
              <a:noFill/>
              <a:prstDash val="solid"/>
              <a:miter/>
            </a:ln>
          </p:spPr>
        </p:pic>
      </p:grpSp>
      <p:grpSp>
        <p:nvGrpSpPr>
          <p:cNvPr id="480" name="Combination"/>
          <p:cNvGrpSpPr>
            <a:grpSpLocks/>
          </p:cNvGrpSpPr>
          <p:nvPr/>
        </p:nvGrpSpPr>
        <p:grpSpPr>
          <a:xfrm>
            <a:off x="8896363" y="2425558"/>
            <a:ext cx="1105475" cy="1186075"/>
            <a:chOff x="8896363" y="2425558"/>
            <a:chExt cx="1105475" cy="1186075"/>
          </a:xfrm>
        </p:grpSpPr>
        <p:pic>
          <p:nvPicPr>
            <p:cNvPr id="476" name="Images"/>
            <p:cNvPicPr>
              <a:picLocks noChangeAspect="1"/>
            </p:cNvPicPr>
            <p:nvPr/>
          </p:nvPicPr>
          <p:blipFill>
            <a:blip r:embed="rId13" cstate="print"/>
            <a:srcRect t="65587" l="5953" r="79975"/>
            <a:stretch>
              <a:fillRect/>
            </a:stretch>
          </p:blipFill>
          <p:spPr>
            <a:xfrm rot="0">
              <a:off x="8896363" y="3050518"/>
              <a:ext cx="543881" cy="560820"/>
            </a:xfrm>
            <a:prstGeom prst="rect"/>
            <a:noFill/>
            <a:ln w="12700" cmpd="sng" cap="flat">
              <a:noFill/>
              <a:prstDash val="solid"/>
              <a:miter/>
            </a:ln>
          </p:spPr>
        </p:pic>
        <p:pic>
          <p:nvPicPr>
            <p:cNvPr id="477" name="Images"/>
            <p:cNvPicPr>
              <a:picLocks noChangeAspect="1"/>
            </p:cNvPicPr>
            <p:nvPr/>
          </p:nvPicPr>
          <p:blipFill>
            <a:blip r:embed="rId14" cstate="print"/>
            <a:srcRect b="57531" l="81379" r="3928"/>
            <a:stretch>
              <a:fillRect/>
            </a:stretch>
          </p:blipFill>
          <p:spPr>
            <a:xfrm rot="0">
              <a:off x="9410224" y="2919523"/>
              <a:ext cx="567909" cy="692110"/>
            </a:xfrm>
            <a:prstGeom prst="rect"/>
            <a:noFill/>
            <a:ln w="12700" cmpd="sng" cap="flat">
              <a:noFill/>
              <a:prstDash val="solid"/>
              <a:miter/>
            </a:ln>
          </p:spPr>
        </p:pic>
        <p:pic>
          <p:nvPicPr>
            <p:cNvPr id="478" name="Images"/>
            <p:cNvPicPr>
              <a:picLocks noChangeAspect="1"/>
            </p:cNvPicPr>
            <p:nvPr/>
          </p:nvPicPr>
          <p:blipFill>
            <a:blip r:embed="rId15" cstate="print"/>
            <a:srcRect b="57531" l="6286" r="78979"/>
            <a:stretch>
              <a:fillRect/>
            </a:stretch>
          </p:blipFill>
          <p:spPr>
            <a:xfrm rot="0">
              <a:off x="9432315" y="2425558"/>
              <a:ext cx="569523" cy="692110"/>
            </a:xfrm>
            <a:prstGeom prst="rect"/>
            <a:noFill/>
            <a:ln w="12700" cmpd="sng" cap="flat">
              <a:noFill/>
              <a:prstDash val="solid"/>
              <a:miter/>
            </a:ln>
          </p:spPr>
        </p:pic>
        <p:pic>
          <p:nvPicPr>
            <p:cNvPr id="479" name="Images"/>
            <p:cNvPicPr>
              <a:picLocks noChangeAspect="1"/>
            </p:cNvPicPr>
            <p:nvPr/>
          </p:nvPicPr>
          <p:blipFill>
            <a:blip r:embed="rId16" cstate="print"/>
            <a:srcRect b="59275" l="43241" r="41655"/>
            <a:stretch>
              <a:fillRect/>
            </a:stretch>
          </p:blipFill>
          <p:spPr>
            <a:xfrm rot="0">
              <a:off x="8899305" y="2425558"/>
              <a:ext cx="583792" cy="663697"/>
            </a:xfrm>
            <a:prstGeom prst="rect"/>
            <a:noFill/>
            <a:ln w="12700" cmpd="sng" cap="flat">
              <a:noFill/>
              <a:prstDash val="solid"/>
              <a:miter/>
            </a:ln>
          </p:spPr>
        </p:pic>
      </p:grpSp>
      <p:grpSp>
        <p:nvGrpSpPr>
          <p:cNvPr id="483" name="Combination"/>
          <p:cNvGrpSpPr>
            <a:grpSpLocks/>
          </p:cNvGrpSpPr>
          <p:nvPr/>
        </p:nvGrpSpPr>
        <p:grpSpPr>
          <a:xfrm>
            <a:off x="10355747" y="2778128"/>
            <a:ext cx="778303" cy="755356"/>
            <a:chOff x="10355747" y="2778128"/>
            <a:chExt cx="778303" cy="755356"/>
          </a:xfrm>
        </p:grpSpPr>
        <p:pic>
          <p:nvPicPr>
            <p:cNvPr id="481" name="Images"/>
            <p:cNvPicPr>
              <a:picLocks noChangeAspect="1"/>
            </p:cNvPicPr>
            <p:nvPr/>
          </p:nvPicPr>
          <p:blipFill>
            <a:blip r:embed="rId17" cstate="print"/>
            <a:stretch>
              <a:fillRect/>
            </a:stretch>
          </p:blipFill>
          <p:spPr>
            <a:xfrm rot="0">
              <a:off x="10355747" y="2778128"/>
              <a:ext cx="778302" cy="377284"/>
            </a:xfrm>
            <a:prstGeom prst="rect"/>
            <a:noFill/>
            <a:ln w="12700" cmpd="sng" cap="flat">
              <a:noFill/>
              <a:prstDash val="solid"/>
              <a:miter/>
            </a:ln>
          </p:spPr>
        </p:pic>
        <p:pic>
          <p:nvPicPr>
            <p:cNvPr id="482" name="Images"/>
            <p:cNvPicPr>
              <a:picLocks noChangeAspect="1"/>
            </p:cNvPicPr>
            <p:nvPr/>
          </p:nvPicPr>
          <p:blipFill>
            <a:blip r:embed="rId18" cstate="print"/>
            <a:stretch>
              <a:fillRect/>
            </a:stretch>
          </p:blipFill>
          <p:spPr>
            <a:xfrm rot="10800000">
              <a:off x="10355747" y="3150920"/>
              <a:ext cx="778303" cy="382563"/>
            </a:xfrm>
            <a:prstGeom prst="rect"/>
            <a:noFill/>
            <a:ln w="12700" cmpd="sng" cap="flat">
              <a:noFill/>
              <a:prstDash val="solid"/>
              <a:miter/>
            </a:ln>
          </p:spPr>
        </p:pic>
      </p:grpSp>
      <p:grpSp>
        <p:nvGrpSpPr>
          <p:cNvPr id="489" name="Combination"/>
          <p:cNvGrpSpPr>
            <a:grpSpLocks/>
          </p:cNvGrpSpPr>
          <p:nvPr/>
        </p:nvGrpSpPr>
        <p:grpSpPr>
          <a:xfrm>
            <a:off x="8957157" y="3987496"/>
            <a:ext cx="1480362" cy="697848"/>
            <a:chOff x="8957157" y="3987496"/>
            <a:chExt cx="1480362" cy="697848"/>
          </a:xfrm>
        </p:grpSpPr>
        <p:grpSp>
          <p:nvGrpSpPr>
            <p:cNvPr id="487" name="Combination"/>
            <p:cNvGrpSpPr>
              <a:grpSpLocks/>
            </p:cNvGrpSpPr>
            <p:nvPr/>
          </p:nvGrpSpPr>
          <p:grpSpPr>
            <a:xfrm>
              <a:off x="8957157" y="3987496"/>
              <a:ext cx="1123902" cy="697848"/>
              <a:chOff x="8957157" y="3987496"/>
              <a:chExt cx="1123902" cy="697848"/>
            </a:xfrm>
          </p:grpSpPr>
          <p:pic>
            <p:nvPicPr>
              <p:cNvPr id="484" name="Images"/>
              <p:cNvPicPr>
                <a:picLocks noChangeAspect="1"/>
              </p:cNvPicPr>
              <p:nvPr/>
            </p:nvPicPr>
            <p:blipFill>
              <a:blip r:embed="rId19" cstate="print"/>
              <a:stretch>
                <a:fillRect/>
              </a:stretch>
            </p:blipFill>
            <p:spPr>
              <a:xfrm rot="0">
                <a:off x="8957157" y="3987496"/>
                <a:ext cx="452255" cy="697848"/>
              </a:xfrm>
              <a:prstGeom prst="rect"/>
              <a:noFill/>
              <a:ln w="12700" cmpd="sng" cap="flat">
                <a:noFill/>
                <a:prstDash val="solid"/>
                <a:miter/>
              </a:ln>
            </p:spPr>
          </p:pic>
          <p:pic>
            <p:nvPicPr>
              <p:cNvPr id="485" name="Images"/>
              <p:cNvPicPr>
                <a:picLocks noChangeAspect="1"/>
              </p:cNvPicPr>
              <p:nvPr/>
            </p:nvPicPr>
            <p:blipFill>
              <a:blip r:embed="rId20" cstate="print"/>
              <a:stretch>
                <a:fillRect/>
              </a:stretch>
            </p:blipFill>
            <p:spPr>
              <a:xfrm rot="0">
                <a:off x="9710706" y="4038134"/>
                <a:ext cx="370353" cy="643358"/>
              </a:xfrm>
              <a:prstGeom prst="rect"/>
              <a:noFill/>
              <a:ln w="12700" cmpd="sng" cap="flat">
                <a:noFill/>
                <a:prstDash val="solid"/>
                <a:miter/>
              </a:ln>
            </p:spPr>
          </p:pic>
          <p:pic>
            <p:nvPicPr>
              <p:cNvPr id="486" name="Images"/>
              <p:cNvPicPr>
                <a:picLocks noChangeAspect="1"/>
              </p:cNvPicPr>
              <p:nvPr/>
            </p:nvPicPr>
            <p:blipFill>
              <a:blip r:embed="rId21" cstate="print"/>
              <a:stretch>
                <a:fillRect/>
              </a:stretch>
            </p:blipFill>
            <p:spPr>
              <a:xfrm rot="0">
                <a:off x="9363133" y="4038134"/>
                <a:ext cx="351355" cy="643358"/>
              </a:xfrm>
              <a:prstGeom prst="rect"/>
              <a:noFill/>
              <a:ln w="12700" cmpd="sng" cap="flat">
                <a:noFill/>
                <a:prstDash val="solid"/>
                <a:miter/>
              </a:ln>
            </p:spPr>
          </p:pic>
        </p:grpSp>
        <p:pic>
          <p:nvPicPr>
            <p:cNvPr id="488" name="Images"/>
            <p:cNvPicPr>
              <a:picLocks noChangeAspect="1"/>
            </p:cNvPicPr>
            <p:nvPr/>
          </p:nvPicPr>
          <p:blipFill>
            <a:blip r:embed="rId22" cstate="print">
              <a:duotone>
                <a:srgbClr val="000000"/>
                <a:prstClr val="white"/>
              </a:duotone>
            </a:blip>
            <a:stretch>
              <a:fillRect/>
            </a:stretch>
          </p:blipFill>
          <p:spPr>
            <a:xfrm rot="0">
              <a:off x="10027763" y="3991854"/>
              <a:ext cx="409755" cy="682841"/>
            </a:xfrm>
            <a:prstGeom prst="rect"/>
            <a:noFill/>
            <a:ln w="12700" cmpd="sng" cap="flat">
              <a:noFill/>
              <a:prstDash val="solid"/>
              <a:miter/>
            </a:ln>
          </p:spPr>
        </p:pic>
      </p:grpSp>
      <p:sp>
        <p:nvSpPr>
          <p:cNvPr id="490" name="Rectangles"/>
          <p:cNvSpPr>
            <a:spLocks/>
          </p:cNvSpPr>
          <p:nvPr/>
        </p:nvSpPr>
        <p:spPr>
          <a:xfrm rot="0">
            <a:off x="458010" y="5748536"/>
            <a:ext cx="2479953" cy="75152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only</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7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pink-orange textiles and bowl 9cm + 19cm to be delisted, </a:t>
            </a:r>
            <a:r>
              <a:rPr lang="en-US" altLang="zh-CN" sz="7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thus not extended for Tier 1 like</a:t>
            </a:r>
            <a:r>
              <a:rPr lang="en-US" altLang="zh-CN" sz="7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other pink-orange</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endParaRPr lang="zh-CN" altLang="en-US" sz="1000" b="1"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491" name="Straight line"/>
          <p:cNvSpPr>
            <a:spLocks/>
          </p:cNvSpPr>
          <p:nvPr/>
        </p:nvSpPr>
        <p:spPr>
          <a:xfrm rot="0">
            <a:off x="2811260" y="2838017"/>
            <a:ext cx="0" cy="1846880"/>
          </a:xfrm>
          <a:prstGeom prst="line"/>
          <a:noFill/>
          <a:ln w="3175" cmpd="sng" cap="flat">
            <a:solidFill>
              <a:srgbClr val="000000"/>
            </a:solidFill>
            <a:prstDash val="solid"/>
            <a:round/>
          </a:ln>
        </p:spPr>
      </p:sp>
      <p:pic>
        <p:nvPicPr>
          <p:cNvPr id="492" name="Images"/>
          <p:cNvPicPr>
            <a:picLocks noChangeAspect="1"/>
          </p:cNvPicPr>
          <p:nvPr/>
        </p:nvPicPr>
        <p:blipFill>
          <a:blip r:embed="rId23" cstate="print"/>
          <a:srcRect t="33903" b="25464" l="36947" r="39205"/>
          <a:stretch>
            <a:fillRect/>
          </a:stretch>
        </p:blipFill>
        <p:spPr>
          <a:xfrm rot="0">
            <a:off x="1115868" y="2513639"/>
            <a:ext cx="352095" cy="332079"/>
          </a:xfrm>
          <a:prstGeom prst="rect"/>
          <a:noFill/>
          <a:ln w="12700" cmpd="sng" cap="flat">
            <a:noFill/>
            <a:prstDash val="solid"/>
            <a:miter/>
          </a:ln>
        </p:spPr>
      </p:pic>
      <p:pic>
        <p:nvPicPr>
          <p:cNvPr id="493" name="Images"/>
          <p:cNvPicPr>
            <a:picLocks noChangeAspect="1"/>
          </p:cNvPicPr>
          <p:nvPr/>
        </p:nvPicPr>
        <p:blipFill>
          <a:blip r:embed="rId24" cstate="print"/>
          <a:stretch>
            <a:fillRect/>
          </a:stretch>
        </p:blipFill>
        <p:spPr>
          <a:xfrm rot="0">
            <a:off x="1536807" y="2405747"/>
            <a:ext cx="656798" cy="424964"/>
          </a:xfrm>
          <a:prstGeom prst="rect"/>
          <a:noFill/>
          <a:ln w="12700" cmpd="sng" cap="flat">
            <a:noFill/>
            <a:prstDash val="solid"/>
            <a:miter/>
          </a:ln>
        </p:spPr>
      </p:pic>
      <p:pic>
        <p:nvPicPr>
          <p:cNvPr id="494" name="Images"/>
          <p:cNvPicPr>
            <a:picLocks noChangeAspect="1"/>
          </p:cNvPicPr>
          <p:nvPr/>
        </p:nvPicPr>
        <p:blipFill>
          <a:blip r:embed="rId25" cstate="print"/>
          <a:stretch>
            <a:fillRect/>
          </a:stretch>
        </p:blipFill>
        <p:spPr>
          <a:xfrm rot="0">
            <a:off x="1070183" y="3096607"/>
            <a:ext cx="560338" cy="576410"/>
          </a:xfrm>
          <a:prstGeom prst="rect"/>
          <a:noFill/>
          <a:ln w="12700" cmpd="sng" cap="flat">
            <a:noFill/>
            <a:prstDash val="solid"/>
            <a:miter/>
          </a:ln>
        </p:spPr>
      </p:pic>
      <p:pic>
        <p:nvPicPr>
          <p:cNvPr id="495" name="Images"/>
          <p:cNvPicPr>
            <a:picLocks noChangeAspect="1"/>
          </p:cNvPicPr>
          <p:nvPr/>
        </p:nvPicPr>
        <p:blipFill>
          <a:blip r:embed="rId26" cstate="print"/>
          <a:stretch>
            <a:fillRect/>
          </a:stretch>
        </p:blipFill>
        <p:spPr>
          <a:xfrm rot="0">
            <a:off x="1834298" y="3109511"/>
            <a:ext cx="311966" cy="453191"/>
          </a:xfrm>
          <a:prstGeom prst="rect"/>
          <a:noFill/>
          <a:ln w="12700" cmpd="sng" cap="flat">
            <a:noFill/>
            <a:prstDash val="solid"/>
            <a:miter/>
          </a:ln>
        </p:spPr>
      </p:pic>
      <p:pic>
        <p:nvPicPr>
          <p:cNvPr id="496" name="Images"/>
          <p:cNvPicPr>
            <a:picLocks noChangeAspect="1"/>
          </p:cNvPicPr>
          <p:nvPr/>
        </p:nvPicPr>
        <p:blipFill>
          <a:blip r:embed="rId27" cstate="print"/>
          <a:stretch>
            <a:fillRect/>
          </a:stretch>
        </p:blipFill>
        <p:spPr>
          <a:xfrm rot="0">
            <a:off x="1697987" y="3880213"/>
            <a:ext cx="383053" cy="549045"/>
          </a:xfrm>
          <a:prstGeom prst="rect"/>
          <a:noFill/>
          <a:ln w="12700" cmpd="sng" cap="flat">
            <a:noFill/>
            <a:prstDash val="solid"/>
            <a:miter/>
          </a:ln>
        </p:spPr>
      </p:pic>
      <p:pic>
        <p:nvPicPr>
          <p:cNvPr id="497" name="Images"/>
          <p:cNvPicPr>
            <a:picLocks noChangeAspect="1"/>
          </p:cNvPicPr>
          <p:nvPr/>
        </p:nvPicPr>
        <p:blipFill>
          <a:blip r:embed="rId28" cstate="print"/>
          <a:stretch>
            <a:fillRect/>
          </a:stretch>
        </p:blipFill>
        <p:spPr>
          <a:xfrm rot="0">
            <a:off x="1186208" y="3966094"/>
            <a:ext cx="444312" cy="422893"/>
          </a:xfrm>
          <a:prstGeom prst="rect"/>
          <a:noFill/>
          <a:ln w="12700" cmpd="sng" cap="flat">
            <a:noFill/>
            <a:prstDash val="solid"/>
            <a:miter/>
          </a:ln>
        </p:spPr>
      </p:pic>
      <p:grpSp>
        <p:nvGrpSpPr>
          <p:cNvPr id="502" name="Combination"/>
          <p:cNvGrpSpPr>
            <a:grpSpLocks/>
          </p:cNvGrpSpPr>
          <p:nvPr/>
        </p:nvGrpSpPr>
        <p:grpSpPr>
          <a:xfrm>
            <a:off x="1077936" y="4673598"/>
            <a:ext cx="1169727" cy="445356"/>
            <a:chOff x="1077936" y="4673598"/>
            <a:chExt cx="1169727" cy="445356"/>
          </a:xfrm>
        </p:grpSpPr>
        <p:grpSp>
          <p:nvGrpSpPr>
            <p:cNvPr id="500" name="Combination"/>
            <p:cNvGrpSpPr>
              <a:grpSpLocks/>
            </p:cNvGrpSpPr>
            <p:nvPr/>
          </p:nvGrpSpPr>
          <p:grpSpPr>
            <a:xfrm>
              <a:off x="1077936" y="4673598"/>
              <a:ext cx="783881" cy="445356"/>
              <a:chOff x="1077936" y="4673598"/>
              <a:chExt cx="783881" cy="445356"/>
            </a:xfrm>
          </p:grpSpPr>
          <p:pic>
            <p:nvPicPr>
              <p:cNvPr id="498" name="Images"/>
              <p:cNvPicPr>
                <a:picLocks noChangeAspect="1"/>
              </p:cNvPicPr>
              <p:nvPr/>
            </p:nvPicPr>
            <p:blipFill>
              <a:blip r:embed="rId29" cstate="print"/>
              <a:stretch>
                <a:fillRect/>
              </a:stretch>
            </p:blipFill>
            <p:spPr>
              <a:xfrm rot="0">
                <a:off x="1077936" y="4673598"/>
                <a:ext cx="402039" cy="445356"/>
              </a:xfrm>
              <a:prstGeom prst="rect"/>
              <a:noFill/>
              <a:ln w="12700" cmpd="sng" cap="flat">
                <a:noFill/>
                <a:prstDash val="solid"/>
                <a:miter/>
              </a:ln>
            </p:spPr>
          </p:pic>
          <p:pic>
            <p:nvPicPr>
              <p:cNvPr id="499" name="Images"/>
              <p:cNvPicPr>
                <a:picLocks noChangeAspect="1"/>
              </p:cNvPicPr>
              <p:nvPr/>
            </p:nvPicPr>
            <p:blipFill>
              <a:blip r:embed="rId30" cstate="print"/>
              <a:stretch>
                <a:fillRect/>
              </a:stretch>
            </p:blipFill>
            <p:spPr>
              <a:xfrm rot="0">
                <a:off x="1432432" y="4682485"/>
                <a:ext cx="429385" cy="410199"/>
              </a:xfrm>
              <a:prstGeom prst="rect"/>
              <a:noFill/>
              <a:ln w="12700" cmpd="sng" cap="flat">
                <a:noFill/>
                <a:prstDash val="solid"/>
                <a:miter/>
              </a:ln>
            </p:spPr>
          </p:pic>
        </p:grpSp>
        <p:pic>
          <p:nvPicPr>
            <p:cNvPr id="501" name="Images"/>
            <p:cNvPicPr>
              <a:picLocks noChangeAspect="1"/>
            </p:cNvPicPr>
            <p:nvPr/>
          </p:nvPicPr>
          <p:blipFill>
            <a:blip r:embed="rId31" cstate="print"/>
            <a:stretch>
              <a:fillRect/>
            </a:stretch>
          </p:blipFill>
          <p:spPr>
            <a:xfrm rot="0">
              <a:off x="1853014" y="4697095"/>
              <a:ext cx="394649" cy="401611"/>
            </a:xfrm>
            <a:prstGeom prst="rect"/>
            <a:noFill/>
            <a:ln w="12700" cmpd="sng" cap="flat">
              <a:noFill/>
              <a:prstDash val="solid"/>
              <a:miter/>
            </a:ln>
          </p:spPr>
        </p:pic>
      </p:grpSp>
      <p:grpSp>
        <p:nvGrpSpPr>
          <p:cNvPr id="506" name="Combination"/>
          <p:cNvGrpSpPr>
            <a:grpSpLocks/>
          </p:cNvGrpSpPr>
          <p:nvPr/>
        </p:nvGrpSpPr>
        <p:grpSpPr>
          <a:xfrm>
            <a:off x="3290607" y="2224710"/>
            <a:ext cx="708554" cy="590607"/>
            <a:chOff x="3290607" y="2224710"/>
            <a:chExt cx="708554" cy="590607"/>
          </a:xfrm>
        </p:grpSpPr>
        <p:pic>
          <p:nvPicPr>
            <p:cNvPr id="503" name="Images"/>
            <p:cNvPicPr>
              <a:picLocks noChangeAspect="1"/>
            </p:cNvPicPr>
            <p:nvPr/>
          </p:nvPicPr>
          <p:blipFill>
            <a:blip r:embed="rId32" cstate="print"/>
            <a:stretch>
              <a:fillRect/>
            </a:stretch>
          </p:blipFill>
          <p:spPr>
            <a:xfrm rot="0">
              <a:off x="3695590" y="2224710"/>
              <a:ext cx="303571" cy="208497"/>
            </a:xfrm>
            <a:prstGeom prst="rect"/>
            <a:noFill/>
            <a:ln w="12700" cmpd="sng" cap="flat">
              <a:noFill/>
              <a:prstDash val="solid"/>
              <a:miter/>
            </a:ln>
          </p:spPr>
        </p:pic>
        <p:pic>
          <p:nvPicPr>
            <p:cNvPr id="504" name="Images"/>
            <p:cNvPicPr>
              <a:picLocks noChangeAspect="1"/>
            </p:cNvPicPr>
            <p:nvPr/>
          </p:nvPicPr>
          <p:blipFill>
            <a:blip r:embed="rId33" cstate="print"/>
            <a:stretch>
              <a:fillRect/>
            </a:stretch>
          </p:blipFill>
          <p:spPr>
            <a:xfrm rot="0">
              <a:off x="3290607" y="2241273"/>
              <a:ext cx="300659" cy="195026"/>
            </a:xfrm>
            <a:prstGeom prst="rect"/>
            <a:noFill/>
            <a:ln w="12700" cmpd="sng" cap="flat">
              <a:noFill/>
              <a:prstDash val="solid"/>
              <a:miter/>
            </a:ln>
          </p:spPr>
        </p:pic>
        <p:pic>
          <p:nvPicPr>
            <p:cNvPr id="505" name="Images"/>
            <p:cNvPicPr>
              <a:picLocks noChangeAspect="1"/>
            </p:cNvPicPr>
            <p:nvPr/>
          </p:nvPicPr>
          <p:blipFill>
            <a:blip r:embed="rId34" cstate="print"/>
            <a:stretch>
              <a:fillRect/>
            </a:stretch>
          </p:blipFill>
          <p:spPr>
            <a:xfrm rot="0">
              <a:off x="3695590" y="2629551"/>
              <a:ext cx="298759" cy="185766"/>
            </a:xfrm>
            <a:prstGeom prst="rect"/>
            <a:noFill/>
            <a:ln w="12700" cmpd="sng" cap="flat">
              <a:noFill/>
              <a:prstDash val="solid"/>
              <a:miter/>
            </a:ln>
          </p:spPr>
        </p:pic>
      </p:grpSp>
      <p:grpSp>
        <p:nvGrpSpPr>
          <p:cNvPr id="514" name="Combination"/>
          <p:cNvGrpSpPr>
            <a:grpSpLocks/>
          </p:cNvGrpSpPr>
          <p:nvPr/>
        </p:nvGrpSpPr>
        <p:grpSpPr>
          <a:xfrm>
            <a:off x="4341038" y="1990179"/>
            <a:ext cx="1202321" cy="986621"/>
            <a:chOff x="4341038" y="1990179"/>
            <a:chExt cx="1202321" cy="986621"/>
          </a:xfrm>
        </p:grpSpPr>
        <p:pic>
          <p:nvPicPr>
            <p:cNvPr id="507" name="Images"/>
            <p:cNvPicPr>
              <a:picLocks noChangeAspect="1"/>
            </p:cNvPicPr>
            <p:nvPr/>
          </p:nvPicPr>
          <p:blipFill>
            <a:blip r:embed="rId35" cstate="print"/>
            <a:stretch>
              <a:fillRect/>
            </a:stretch>
          </p:blipFill>
          <p:spPr>
            <a:xfrm rot="0">
              <a:off x="4423924" y="2156968"/>
              <a:ext cx="456729" cy="296263"/>
            </a:xfrm>
            <a:prstGeom prst="rect"/>
            <a:noFill/>
            <a:ln w="12700" cmpd="sng" cap="flat">
              <a:noFill/>
              <a:prstDash val="solid"/>
              <a:miter/>
            </a:ln>
          </p:spPr>
        </p:pic>
        <p:grpSp>
          <p:nvGrpSpPr>
            <p:cNvPr id="513" name="Combination"/>
            <p:cNvGrpSpPr>
              <a:grpSpLocks/>
            </p:cNvGrpSpPr>
            <p:nvPr/>
          </p:nvGrpSpPr>
          <p:grpSpPr>
            <a:xfrm>
              <a:off x="4341038" y="1990179"/>
              <a:ext cx="1202321" cy="986621"/>
              <a:chOff x="4341038" y="1990179"/>
              <a:chExt cx="1202321" cy="986621"/>
            </a:xfrm>
          </p:grpSpPr>
          <p:grpSp>
            <p:nvGrpSpPr>
              <p:cNvPr id="511" name="Combination"/>
              <p:cNvGrpSpPr>
                <a:grpSpLocks/>
              </p:cNvGrpSpPr>
              <p:nvPr/>
            </p:nvGrpSpPr>
            <p:grpSpPr>
              <a:xfrm>
                <a:off x="4341038" y="2124576"/>
                <a:ext cx="1202321" cy="852225"/>
                <a:chOff x="4341038" y="2124576"/>
                <a:chExt cx="1202321" cy="852225"/>
              </a:xfrm>
            </p:grpSpPr>
            <p:pic>
              <p:nvPicPr>
                <p:cNvPr id="508" name="Images"/>
                <p:cNvPicPr>
                  <a:picLocks noChangeAspect="1"/>
                </p:cNvPicPr>
                <p:nvPr/>
              </p:nvPicPr>
              <p:blipFill>
                <a:blip r:embed="rId36" cstate="print"/>
                <a:stretch>
                  <a:fillRect/>
                </a:stretch>
              </p:blipFill>
              <p:spPr>
                <a:xfrm rot="0">
                  <a:off x="4972571" y="2124576"/>
                  <a:ext cx="467560" cy="307254"/>
                </a:xfrm>
                <a:prstGeom prst="rect"/>
                <a:noFill/>
                <a:ln w="12700" cmpd="sng" cap="flat">
                  <a:noFill/>
                  <a:prstDash val="solid"/>
                  <a:miter/>
                </a:ln>
              </p:spPr>
            </p:pic>
            <p:pic>
              <p:nvPicPr>
                <p:cNvPr id="509" name="Images"/>
                <p:cNvPicPr>
                  <a:picLocks noChangeAspect="1"/>
                </p:cNvPicPr>
                <p:nvPr/>
              </p:nvPicPr>
              <p:blipFill>
                <a:blip r:embed="rId37" cstate="print"/>
                <a:stretch>
                  <a:fillRect/>
                </a:stretch>
              </p:blipFill>
              <p:spPr>
                <a:xfrm rot="0">
                  <a:off x="4341038" y="2527671"/>
                  <a:ext cx="597406" cy="392990"/>
                </a:xfrm>
                <a:prstGeom prst="rect"/>
                <a:noFill/>
                <a:ln w="12700" cmpd="sng" cap="flat">
                  <a:noFill/>
                  <a:prstDash val="solid"/>
                  <a:miter/>
                </a:ln>
              </p:spPr>
            </p:pic>
            <p:pic>
              <p:nvPicPr>
                <p:cNvPr id="510" name="Images"/>
                <p:cNvPicPr>
                  <a:picLocks noChangeAspect="1"/>
                </p:cNvPicPr>
                <p:nvPr/>
              </p:nvPicPr>
              <p:blipFill>
                <a:blip r:embed="rId38" cstate="print"/>
                <a:srcRect t="37094" b="18726" l="32244" r="35625"/>
                <a:stretch>
                  <a:fillRect/>
                </a:stretch>
              </p:blipFill>
              <p:spPr>
                <a:xfrm rot="0">
                  <a:off x="4869343" y="2444791"/>
                  <a:ext cx="674016" cy="532009"/>
                </a:xfrm>
                <a:prstGeom prst="rect"/>
                <a:noFill/>
                <a:ln w="12700" cmpd="sng" cap="flat">
                  <a:noFill/>
                  <a:prstDash val="solid"/>
                  <a:miter/>
                </a:ln>
              </p:spPr>
            </p:pic>
          </p:grpSp>
          <p:sp>
            <p:nvSpPr>
              <p:cNvPr id="512" name="Rectangles"/>
              <p:cNvSpPr>
                <a:spLocks/>
              </p:cNvSpPr>
              <p:nvPr/>
            </p:nvSpPr>
            <p:spPr>
              <a:xfrm rot="0">
                <a:off x="4401401" y="1990179"/>
                <a:ext cx="852618"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t>NEW!</a:t>
                </a:r>
                <a:endParaRPr lang="zh-CN" altLang="en-US" sz="1000" b="0" i="0" u="none" strike="noStrike" kern="200" cap="none" spc="0" baseline="0">
                  <a:solidFill>
                    <a:srgbClr val="FFC600"/>
                  </a:solidFill>
                  <a:latin typeface="Arial" pitchFamily="0" charset="0"/>
                  <a:ea typeface="Droid Sans" pitchFamily="0" charset="0"/>
                  <a:cs typeface="Helvetica" pitchFamily="34" charset="0"/>
                  <a:sym typeface="Trebuchet MS" pitchFamily="34" charset="0"/>
                </a:endParaRPr>
              </a:p>
            </p:txBody>
          </p:sp>
        </p:grpSp>
      </p:grpSp>
      <p:grpSp>
        <p:nvGrpSpPr>
          <p:cNvPr id="521" name="Combination"/>
          <p:cNvGrpSpPr>
            <a:grpSpLocks/>
          </p:cNvGrpSpPr>
          <p:nvPr/>
        </p:nvGrpSpPr>
        <p:grpSpPr>
          <a:xfrm>
            <a:off x="5831863" y="1993368"/>
            <a:ext cx="1780455" cy="895690"/>
            <a:chOff x="5831863" y="1993368"/>
            <a:chExt cx="1780455" cy="895690"/>
          </a:xfrm>
        </p:grpSpPr>
        <p:grpSp>
          <p:nvGrpSpPr>
            <p:cNvPr id="518" name="Combination"/>
            <p:cNvGrpSpPr>
              <a:grpSpLocks/>
            </p:cNvGrpSpPr>
            <p:nvPr/>
          </p:nvGrpSpPr>
          <p:grpSpPr>
            <a:xfrm>
              <a:off x="5831863" y="1993368"/>
              <a:ext cx="1780455" cy="895690"/>
              <a:chOff x="5831863" y="1993368"/>
              <a:chExt cx="1780455" cy="895690"/>
            </a:xfrm>
          </p:grpSpPr>
          <p:pic>
            <p:nvPicPr>
              <p:cNvPr id="515" name="Images"/>
              <p:cNvPicPr>
                <a:picLocks noChangeAspect="1"/>
              </p:cNvPicPr>
              <p:nvPr/>
            </p:nvPicPr>
            <p:blipFill>
              <a:blip r:embed="rId39" cstate="print"/>
              <a:srcRect t="31509" b="16641" l="15948" r="22603"/>
              <a:stretch>
                <a:fillRect/>
              </a:stretch>
            </p:blipFill>
            <p:spPr>
              <a:xfrm rot="0">
                <a:off x="5831863" y="2475938"/>
                <a:ext cx="822773" cy="413120"/>
              </a:xfrm>
              <a:prstGeom prst="rect"/>
              <a:noFill/>
              <a:ln w="12700" cmpd="sng" cap="flat">
                <a:noFill/>
                <a:prstDash val="solid"/>
                <a:miter/>
              </a:ln>
            </p:spPr>
          </p:pic>
          <p:pic>
            <p:nvPicPr>
              <p:cNvPr id="516" name="Images"/>
              <p:cNvPicPr>
                <a:picLocks noChangeAspect="1"/>
              </p:cNvPicPr>
              <p:nvPr/>
            </p:nvPicPr>
            <p:blipFill>
              <a:blip r:embed="rId40" cstate="print"/>
              <a:srcRect t="29706" b="18160" l="15011" r="15151"/>
              <a:stretch>
                <a:fillRect/>
              </a:stretch>
            </p:blipFill>
            <p:spPr>
              <a:xfrm rot="0">
                <a:off x="6617448" y="1996423"/>
                <a:ext cx="994870" cy="441922"/>
              </a:xfrm>
              <a:prstGeom prst="rect"/>
              <a:noFill/>
              <a:ln w="12700" cmpd="sng" cap="flat">
                <a:noFill/>
                <a:prstDash val="solid"/>
                <a:miter/>
              </a:ln>
            </p:spPr>
          </p:pic>
          <p:pic>
            <p:nvPicPr>
              <p:cNvPr id="517" name="Images"/>
              <p:cNvPicPr>
                <a:picLocks noChangeAspect="1"/>
              </p:cNvPicPr>
              <p:nvPr/>
            </p:nvPicPr>
            <p:blipFill>
              <a:blip r:embed="rId41" cstate="print"/>
              <a:srcRect t="27525" b="16327" l="20223" r="17961"/>
              <a:stretch>
                <a:fillRect/>
              </a:stretch>
            </p:blipFill>
            <p:spPr>
              <a:xfrm rot="0">
                <a:off x="5879240" y="1993368"/>
                <a:ext cx="844583" cy="456474"/>
              </a:xfrm>
              <a:prstGeom prst="rect"/>
              <a:noFill/>
              <a:ln w="12700" cmpd="sng" cap="flat">
                <a:noFill/>
                <a:prstDash val="solid"/>
                <a:miter/>
              </a:ln>
            </p:spPr>
          </p:pic>
        </p:grpSp>
        <p:pic>
          <p:nvPicPr>
            <p:cNvPr id="519" name="Images"/>
            <p:cNvPicPr>
              <a:picLocks noChangeAspect="1"/>
            </p:cNvPicPr>
            <p:nvPr/>
          </p:nvPicPr>
          <p:blipFill>
            <a:blip r:embed="rId42" cstate="print"/>
            <a:stretch>
              <a:fillRect/>
            </a:stretch>
          </p:blipFill>
          <p:spPr>
            <a:xfrm rot="0">
              <a:off x="6681215" y="2540977"/>
              <a:ext cx="822772" cy="316831"/>
            </a:xfrm>
            <a:prstGeom prst="rect"/>
            <a:noFill/>
            <a:ln w="12700" cmpd="sng" cap="flat">
              <a:noFill/>
              <a:prstDash val="solid"/>
              <a:miter/>
            </a:ln>
          </p:spPr>
        </p:pic>
        <p:sp>
          <p:nvSpPr>
            <p:cNvPr id="520" name="Rectangles"/>
            <p:cNvSpPr>
              <a:spLocks/>
            </p:cNvSpPr>
            <p:nvPr/>
          </p:nvSpPr>
          <p:spPr>
            <a:xfrm rot="0">
              <a:off x="6857649" y="2424411"/>
              <a:ext cx="528082" cy="24846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t>NEW!</a:t>
              </a:r>
              <a:endParaRPr lang="zh-CN" altLang="en-US" sz="1000" b="0" i="0" u="none" strike="noStrike" kern="200" cap="none" spc="0" baseline="0">
                <a:solidFill>
                  <a:srgbClr val="FFC600"/>
                </a:solidFill>
                <a:latin typeface="Arial" pitchFamily="0" charset="0"/>
                <a:ea typeface="Droid Sans" pitchFamily="0" charset="0"/>
                <a:cs typeface="Helvetica" pitchFamily="34" charset="0"/>
                <a:sym typeface="Trebuchet MS" pitchFamily="34" charset="0"/>
              </a:endParaRPr>
            </a:p>
          </p:txBody>
        </p:sp>
      </p:grpSp>
      <p:grpSp>
        <p:nvGrpSpPr>
          <p:cNvPr id="525" name="Combination"/>
          <p:cNvGrpSpPr>
            <a:grpSpLocks/>
          </p:cNvGrpSpPr>
          <p:nvPr/>
        </p:nvGrpSpPr>
        <p:grpSpPr>
          <a:xfrm>
            <a:off x="3216464" y="3126520"/>
            <a:ext cx="1410048" cy="831690"/>
            <a:chOff x="3216464" y="3126520"/>
            <a:chExt cx="1410048" cy="831690"/>
          </a:xfrm>
        </p:grpSpPr>
        <p:pic>
          <p:nvPicPr>
            <p:cNvPr id="522" name="Images"/>
            <p:cNvPicPr>
              <a:picLocks noChangeAspect="1"/>
            </p:cNvPicPr>
            <p:nvPr/>
          </p:nvPicPr>
          <p:blipFill>
            <a:blip r:embed="rId43" cstate="print"/>
            <a:stretch>
              <a:fillRect/>
            </a:stretch>
          </p:blipFill>
          <p:spPr>
            <a:xfrm rot="0">
              <a:off x="3893263" y="3452299"/>
              <a:ext cx="733249" cy="505911"/>
            </a:xfrm>
            <a:prstGeom prst="rect"/>
            <a:noFill/>
            <a:ln w="12700" cmpd="sng" cap="flat">
              <a:noFill/>
              <a:prstDash val="solid"/>
              <a:miter/>
            </a:ln>
          </p:spPr>
        </p:pic>
        <p:pic>
          <p:nvPicPr>
            <p:cNvPr id="523" name="Images"/>
            <p:cNvPicPr>
              <a:picLocks noChangeAspect="1"/>
            </p:cNvPicPr>
            <p:nvPr/>
          </p:nvPicPr>
          <p:blipFill>
            <a:blip r:embed="rId44" cstate="print"/>
            <a:stretch>
              <a:fillRect/>
            </a:stretch>
          </p:blipFill>
          <p:spPr>
            <a:xfrm rot="0">
              <a:off x="3273614" y="3531770"/>
              <a:ext cx="702332" cy="383773"/>
            </a:xfrm>
            <a:prstGeom prst="rect"/>
            <a:noFill/>
            <a:ln w="12700" cmpd="sng" cap="flat">
              <a:noFill/>
              <a:prstDash val="solid"/>
              <a:miter/>
            </a:ln>
          </p:spPr>
        </p:pic>
        <p:pic>
          <p:nvPicPr>
            <p:cNvPr id="524" name="Images"/>
            <p:cNvPicPr>
              <a:picLocks noChangeAspect="1"/>
            </p:cNvPicPr>
            <p:nvPr/>
          </p:nvPicPr>
          <p:blipFill>
            <a:blip r:embed="rId45" cstate="print"/>
            <a:stretch>
              <a:fillRect/>
            </a:stretch>
          </p:blipFill>
          <p:spPr>
            <a:xfrm rot="0">
              <a:off x="3216464" y="3126520"/>
              <a:ext cx="721511" cy="437868"/>
            </a:xfrm>
            <a:prstGeom prst="rect"/>
            <a:noFill/>
            <a:ln w="12700" cmpd="sng" cap="flat">
              <a:noFill/>
              <a:prstDash val="solid"/>
              <a:miter/>
            </a:ln>
          </p:spPr>
        </p:pic>
      </p:grpSp>
      <p:pic>
        <p:nvPicPr>
          <p:cNvPr id="526" name="Images"/>
          <p:cNvPicPr>
            <a:picLocks noChangeAspect="1"/>
          </p:cNvPicPr>
          <p:nvPr/>
        </p:nvPicPr>
        <p:blipFill>
          <a:blip r:embed="rId46" cstate="print"/>
          <a:srcRect t="28316" b="24251" l="35453" r="40138"/>
          <a:stretch>
            <a:fillRect/>
          </a:stretch>
        </p:blipFill>
        <p:spPr>
          <a:xfrm rot="0">
            <a:off x="6446776" y="3410081"/>
            <a:ext cx="409851" cy="497784"/>
          </a:xfrm>
          <a:prstGeom prst="rect"/>
          <a:noFill/>
          <a:ln w="12700" cmpd="sng" cap="flat">
            <a:noFill/>
            <a:prstDash val="solid"/>
            <a:miter/>
          </a:ln>
        </p:spPr>
      </p:pic>
      <p:pic>
        <p:nvPicPr>
          <p:cNvPr id="527" name="Images"/>
          <p:cNvPicPr>
            <a:picLocks noChangeAspect="1"/>
          </p:cNvPicPr>
          <p:nvPr/>
        </p:nvPicPr>
        <p:blipFill>
          <a:blip r:embed="rId47" cstate="print"/>
          <a:stretch>
            <a:fillRect/>
          </a:stretch>
        </p:blipFill>
        <p:spPr>
          <a:xfrm rot="0">
            <a:off x="4854393" y="3456548"/>
            <a:ext cx="656797" cy="456473"/>
          </a:xfrm>
          <a:prstGeom prst="rect"/>
          <a:noFill/>
          <a:ln w="12700" cmpd="sng" cap="flat">
            <a:noFill/>
            <a:prstDash val="solid"/>
            <a:miter/>
          </a:ln>
        </p:spPr>
      </p:pic>
      <p:sp>
        <p:nvSpPr>
          <p:cNvPr id="528" name="Rectangles"/>
          <p:cNvSpPr>
            <a:spLocks/>
          </p:cNvSpPr>
          <p:nvPr/>
        </p:nvSpPr>
        <p:spPr>
          <a:xfrm rot="0">
            <a:off x="10163032" y="3933480"/>
            <a:ext cx="85261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t>NEW!</a:t>
            </a:r>
            <a:endParaRPr lang="zh-CN" altLang="en-US" sz="1000" b="0" i="0" u="none" strike="noStrike" kern="200" cap="none" spc="0" baseline="0">
              <a:solidFill>
                <a:srgbClr val="FFC600"/>
              </a:solidFill>
              <a:latin typeface="Arial" pitchFamily="0" charset="0"/>
              <a:ea typeface="Droid Sans" pitchFamily="0" charset="0"/>
              <a:cs typeface="Helvetica" pitchFamily="34" charset="0"/>
              <a:sym typeface="Trebuchet MS" pitchFamily="34" charset="0"/>
            </a:endParaRPr>
          </a:p>
        </p:txBody>
      </p:sp>
    </p:spTree>
    <p:extLst>
      <p:ext uri="{BB962C8B-B14F-4D97-AF65-F5344CB8AC3E}">
        <p14:creationId xmlns:p14="http://schemas.microsoft.com/office/powerpoint/2010/main" val="1981774422"/>
      </p:ext>
    </p:extLst>
  </p:cSld>
  <p:clrMapOvr>
    <a:masterClrMapping/>
  </p:clrMapOvr>
</p:sld>
</file>

<file path=ppt/slides/slide20.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534" name="Text box"/>
          <p:cNvSpPr>
            <a:spLocks noGrp="1"/>
          </p:cNvSpPr>
          <p:nvPr>
            <p:ph type="body" idx="4294967295"/>
          </p:nvPr>
        </p:nvSpPr>
        <p:spPr>
          <a:xfrm rot="0">
            <a:off x="1974709" y="1439976"/>
            <a:ext cx="8242580" cy="3978047"/>
          </a:xfrm>
          <a:prstGeom prst="rect"/>
          <a:noFill/>
          <a:ln w="12700" cmpd="sng" cap="flat">
            <a:noFill/>
            <a:prstDash val="solid"/>
            <a:miter/>
          </a:ln>
        </p:spPr>
        <p:txBody>
          <a:bodyPr vert="horz" wrap="square" lIns="91440" tIns="45720" rIns="91440" bIns="45720" anchor="ctr" anchorCtr="0">
            <a:prstTxWarp prst="textNoShape"/>
          </a:bodyPr>
          <a:lstStyle/>
          <a:p>
            <a:pPr marL="0" indent="0" algn="ctr">
              <a:lnSpc>
                <a:spcPct val="100000"/>
              </a:lnSpc>
              <a:spcBef>
                <a:spcPct val="20000"/>
              </a:spcBef>
              <a:spcAft>
                <a:spcPts val="0"/>
              </a:spcAft>
              <a:buNone/>
            </a:pPr>
            <a:r>
              <a:rPr lang="en-US" altLang="zh-CN" sz="6000" b="0" i="0" u="none" strike="noStrike" kern="200" cap="none" spc="0" baseline="0">
                <a:solidFill>
                  <a:schemeClr val="tx1"/>
                </a:solidFill>
                <a:latin typeface="Arial" pitchFamily="0" charset="0"/>
                <a:ea typeface="Droid Sans" pitchFamily="0" charset="0"/>
                <a:cs typeface="Lucida Sans"/>
              </a:rPr>
              <a:t>PAINTING </a:t>
            </a:r>
            <a:br>
              <a:rPr lang="zh-CN" altLang="en-US" sz="6000" b="0" i="0" u="none" strike="noStrike" kern="200" cap="none" spc="0" baseline="0">
                <a:solidFill>
                  <a:schemeClr val="tx1"/>
                </a:solidFill>
                <a:latin typeface="Arial" pitchFamily="0" charset="0"/>
                <a:ea typeface="Droid Sans" pitchFamily="0" charset="0"/>
                <a:cs typeface="Lucida Sans"/>
              </a:rPr>
            </a:br>
            <a:r>
              <a:rPr lang="en-US" altLang="zh-CN" sz="6000" b="0" i="0" u="none" strike="noStrike" kern="200" cap="none" spc="0" baseline="0">
                <a:solidFill>
                  <a:schemeClr val="tx1"/>
                </a:solidFill>
                <a:latin typeface="Arial" pitchFamily="0" charset="0"/>
                <a:ea typeface="Droid Sans" pitchFamily="0" charset="0"/>
                <a:cs typeface="Lucida Sans"/>
              </a:rPr>
              <a:t>THE WORLD </a:t>
            </a:r>
            <a:br>
              <a:rPr lang="zh-CN" altLang="en-US" sz="6000" b="0" i="0" u="none" strike="noStrike" kern="200" cap="none" spc="0" baseline="0">
                <a:solidFill>
                  <a:schemeClr val="tx1"/>
                </a:solidFill>
                <a:latin typeface="Arial" pitchFamily="0" charset="0"/>
                <a:ea typeface="Droid Sans" pitchFamily="0" charset="0"/>
                <a:cs typeface="Lucida Sans"/>
              </a:rPr>
            </a:br>
            <a:r>
              <a:rPr lang="en-US" altLang="zh-CN" sz="6000" b="0" i="0" u="none" strike="noStrike" kern="200" cap="none" spc="0" baseline="0">
                <a:solidFill>
                  <a:schemeClr val="tx1"/>
                </a:solidFill>
                <a:latin typeface="Arial" pitchFamily="0" charset="0"/>
                <a:ea typeface="Droid Sans" pitchFamily="0" charset="0"/>
                <a:cs typeface="Lucida Sans"/>
              </a:rPr>
              <a:t>WITH THE COLOURS </a:t>
            </a:r>
            <a:br>
              <a:rPr lang="zh-CN" altLang="en-US" sz="6000" b="0" i="0" u="none" strike="noStrike" kern="200" cap="none" spc="0" baseline="0">
                <a:solidFill>
                  <a:schemeClr val="tx1"/>
                </a:solidFill>
                <a:latin typeface="Arial" pitchFamily="0" charset="0"/>
                <a:ea typeface="Droid Sans" pitchFamily="0" charset="0"/>
                <a:cs typeface="Lucida Sans"/>
              </a:rPr>
            </a:br>
            <a:r>
              <a:rPr lang="en-US" altLang="zh-CN" sz="6000" b="0" i="0" u="none" strike="noStrike" kern="200" cap="none" spc="0" baseline="0">
                <a:solidFill>
                  <a:schemeClr val="tx1"/>
                </a:solidFill>
                <a:latin typeface="Arial" pitchFamily="0" charset="0"/>
                <a:ea typeface="Droid Sans" pitchFamily="0" charset="0"/>
                <a:cs typeface="Lucida Sans"/>
              </a:rPr>
              <a:t>OF GLASS.</a:t>
            </a:r>
            <a:endParaRPr lang="zh-CN" altLang="en-US" sz="6000" b="0" i="0" u="none" strike="noStrike" kern="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1755393959"/>
      </p:ext>
    </p:extLst>
  </p:cSld>
  <p:clrMapOvr>
    <a:masterClrMapping/>
  </p:clrMapOvr>
</p:sld>
</file>

<file path=ppt/slides/slide21.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535" name="Images"/>
          <p:cNvPicPr>
            <a:picLocks noChangeAspect="1"/>
          </p:cNvPicPr>
          <p:nvPr/>
        </p:nvPicPr>
        <p:blipFill>
          <a:blip r:embed="rId1" cstate="print"/>
          <a:stretch>
            <a:fillRect/>
          </a:stretch>
        </p:blipFill>
        <p:spPr>
          <a:xfrm rot="0">
            <a:off x="-9525" y="0"/>
            <a:ext cx="12192000" cy="6858000"/>
          </a:xfrm>
          <a:prstGeom prst="rect"/>
          <a:noFill/>
          <a:ln cmpd="sng" cap="flat">
            <a:noFill/>
            <a:prstDash val="solid"/>
            <a:miter/>
          </a:ln>
        </p:spPr>
      </p:pic>
      <p:sp>
        <p:nvSpPr>
          <p:cNvPr id="536" name="Text box"/>
          <p:cNvSpPr>
            <a:spLocks noGrp="1"/>
          </p:cNvSpPr>
          <p:nvPr>
            <p:ph type="body" idx="4294967295"/>
          </p:nvPr>
        </p:nvSpPr>
        <p:spPr>
          <a:xfrm rot="0">
            <a:off x="477837" y="2448983"/>
            <a:ext cx="11217275" cy="1960033"/>
          </a:xfrm>
          <a:prstGeom prst="rect"/>
          <a:noFill/>
          <a:ln w="12700" cmpd="sng" cap="flat">
            <a:noFill/>
            <a:prstDash val="solid"/>
            <a:miter/>
          </a:ln>
        </p:spPr>
        <p:txBody>
          <a:bodyPr vert="horz" wrap="square" lIns="91440" tIns="45720" rIns="91440" bIns="45720" anchor="ctr" anchorCtr="0">
            <a:prstTxWarp prst="textNoShape"/>
          </a:bodyPr>
          <a:lstStyle/>
          <a:p>
            <a:pPr marL="0" indent="0" algn="ctr" defTabSz="0">
              <a:lnSpc>
                <a:spcPct val="100000"/>
              </a:lnSpc>
              <a:spcBef>
                <a:spcPts val="0"/>
              </a:spcBef>
              <a:spcAft>
                <a:spcPts val="0"/>
              </a:spcAft>
              <a:buNone/>
            </a:pPr>
            <a:r>
              <a:rPr lang="en-US" altLang="zh-CN" sz="5400" b="0" i="0" u="none" strike="noStrike" kern="200" cap="none" spc="0" baseline="0">
                <a:solidFill>
                  <a:schemeClr val="tx1"/>
                </a:solidFill>
                <a:latin typeface="Arial" pitchFamily="0" charset="0"/>
                <a:ea typeface="Droid Sans" pitchFamily="0" charset="0"/>
                <a:cs typeface="Lucida Sans"/>
              </a:rPr>
              <a:t>TUNDRA</a:t>
            </a:r>
            <a:endParaRPr lang="zh-CN" altLang="en-US" sz="5400" b="0" i="0" u="none" strike="noStrike" kern="200" cap="none" spc="0" baseline="0">
              <a:solidFill>
                <a:schemeClr val="tx1"/>
              </a:solidFill>
              <a:latin typeface="Arial" pitchFamily="0" charset="0"/>
              <a:ea typeface="Droid Sans" pitchFamily="0" charset="0"/>
              <a:cs typeface="Lucida Sans"/>
            </a:endParaRPr>
          </a:p>
        </p:txBody>
      </p:sp>
      <p:sp>
        <p:nvSpPr>
          <p:cNvPr id="537" name="Text box" descr="Double tap to add text here&#13;"/>
          <p:cNvSpPr>
            <a:spLocks noGrp="1" noChangeAspect="1"/>
          </p:cNvSpPr>
          <p:nvPr>
            <p:ph type="body" idx="4294967295"/>
          </p:nvPr>
        </p:nvSpPr>
        <p:spPr>
          <a:xfrm rot="0">
            <a:off x="5735999" y="477838"/>
            <a:ext cx="719999" cy="161312"/>
          </a:xfrm>
          <a:prstGeom prst="rect"/>
          <a:blipFill rotWithShape="1">
            <a:blip r:embed="rId2"/>
            <a:stretch/>
          </a:blip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ct val="20000"/>
              </a:spcBef>
              <a:spcAft>
                <a:spcPts val="0"/>
              </a:spcAft>
              <a:buNone/>
            </a:pPr>
            <a:endParaRPr lang="zh-CN" altLang="en-US" sz="1400" b="0" i="0" u="none" strike="noStrike" kern="1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1508712081"/>
      </p:ext>
    </p:extLst>
  </p:cSld>
  <p:clrMapOvr>
    <a:masterClrMapping/>
  </p:clrMapOvr>
</p:sld>
</file>

<file path=ppt/slides/slide22.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538" name="Images"/>
          <p:cNvPicPr>
            <a:picLocks noChangeAspect="1"/>
          </p:cNvPicPr>
          <p:nvPr/>
        </p:nvPicPr>
        <p:blipFill>
          <a:blip r:embed="rId1" cstate="print"/>
          <a:stretch>
            <a:fillRect/>
          </a:stretch>
        </p:blipFill>
        <p:spPr>
          <a:xfrm rot="0">
            <a:off x="0" y="0"/>
            <a:ext cx="6096000" cy="6858000"/>
          </a:xfrm>
          <a:prstGeom prst="rect"/>
          <a:noFill/>
          <a:ln cmpd="sng" cap="flat">
            <a:noFill/>
            <a:prstDash val="solid"/>
            <a:miter/>
          </a:ln>
        </p:spPr>
      </p:pic>
      <p:sp>
        <p:nvSpPr>
          <p:cNvPr id="539" name="Text box"/>
          <p:cNvSpPr>
            <a:spLocks noGrp="1"/>
          </p:cNvSpPr>
          <p:nvPr>
            <p:ph type="body" idx="4294967295"/>
          </p:nvPr>
        </p:nvSpPr>
        <p:spPr>
          <a:xfrm rot="0">
            <a:off x="6592888" y="1892299"/>
            <a:ext cx="5102225" cy="4482570"/>
          </a:xfrm>
          <a:prstGeom prst="rect"/>
          <a:noFill/>
          <a:ln w="12700" cmpd="sng" cap="flat">
            <a:noFill/>
            <a:prstDash val="solid"/>
            <a:miter/>
          </a:ln>
        </p:spPr>
        <p:txBody>
          <a:bodyPr vert="horz" wrap="square" lIns="91440" tIns="45720" rIns="91440" bIns="45720" anchor="t" anchorCtr="0">
            <a:prstTxWarp prst="textNoShape"/>
          </a:bodyPr>
          <a:lstStyle/>
          <a:p>
            <a:pPr marL="0" indent="0" algn="l" eaLnBrk="1" fontAlgn="auto" latinLnBrk="0" hangingPunct="1">
              <a:lnSpc>
                <a:spcPct val="100000"/>
              </a:lnSpc>
              <a:spcBef>
                <a:spcPct val="20000"/>
              </a:spcBef>
              <a:spcAft>
                <a:spcPts val="0"/>
              </a:spcAft>
              <a:buNone/>
            </a:pPr>
            <a:r>
              <a:rPr lang="en-US" altLang="zh-CN"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t>Designed</a:t>
            </a:r>
            <a:r>
              <a:rPr lang="en-US" altLang="zh-CN"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t> by Oiva Toikka, Tundra series is inspired by the far Northern hemisphere, with patterns deducted of Tundra nature. Within the full tundra pattern, there are up to 12 small detailed patterns. </a:t>
            </a:r>
            <a:br>
              <a:rPr lang="zh-CN" altLang="en-US"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br>
            <a:r>
              <a:rPr lang="en-US" altLang="zh-CN"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t>In these</a:t>
            </a:r>
            <a:r>
              <a:rPr lang="en-US" altLang="zh-CN"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t>, we can see inspiration from mosses, shrubs, sedges and lichens that cover the</a:t>
            </a:r>
            <a:r>
              <a:rPr lang="en-US" altLang="zh-CN"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t> </a:t>
            </a:r>
            <a:r>
              <a:rPr lang="en-US" altLang="zh-CN"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t>plains of Lapland.</a:t>
            </a:r>
            <a:r>
              <a:rPr lang="en-US" altLang="zh-CN"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t> </a:t>
            </a:r>
            <a:br>
              <a:rPr lang="zh-CN" altLang="en-US" sz="1600" b="0" i="0" u="none" strike="noStrike" kern="200" cap="none" spc="20" baseline="0">
                <a:solidFill>
                  <a:schemeClr val="tx1"/>
                </a:solidFill>
                <a:latin typeface="Arial" pitchFamily="0" charset="0"/>
                <a:ea typeface="Droid Sans" pitchFamily="0" charset="0"/>
                <a:cs typeface="Helvetica" pitchFamily="34" charset="0"/>
              </a:rPr>
            </a:br>
            <a:br>
              <a:rPr lang="zh-CN" altLang="en-US" sz="1600" b="0" i="0" u="none" strike="noStrike" kern="200" cap="none" spc="20" baseline="0">
                <a:solidFill>
                  <a:schemeClr val="tx1"/>
                </a:solidFill>
                <a:latin typeface="Arial" pitchFamily="0" charset="0"/>
                <a:ea typeface="Droid Sans" pitchFamily="0" charset="0"/>
                <a:cs typeface="Helvetica" pitchFamily="34" charset="0"/>
              </a:rPr>
            </a:br>
            <a:r>
              <a:rPr lang="en-US" altLang="zh-CN"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t>The series was produced at Nuutajärvi glassworks only a short time, 1970-71. In 2023 Iittala brought the Tundra range back to the continuous collection. </a:t>
            </a:r>
            <a:r>
              <a:rPr lang="en-US" altLang="zh-CN" sz="1600" b="0" i="0" u="none" strike="noStrike" kern="0" cap="none" spc="0" baseline="0">
                <a:solidFill>
                  <a:srgbClr val="000000"/>
                </a:solidFill>
                <a:latin typeface="Arial" pitchFamily="0" charset="0"/>
                <a:ea typeface="Droid Sans" pitchFamily="0" charset="0"/>
                <a:cs typeface="Helvetica" pitchFamily="34" charset="0"/>
              </a:rPr>
              <a:t>The harmonious Nordic nature inspired colour pallet in Tundra range enable beautiful settings. </a:t>
            </a:r>
            <a:br>
              <a:rPr lang="zh-CN" altLang="en-US"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br>
            <a:br>
              <a:rPr lang="zh-CN" altLang="en-US"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br>
            <a:r>
              <a:rPr lang="en-US" altLang="zh-CN"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t>In 2025 the series is extended to a new fresh aqua blue colour.</a:t>
            </a:r>
            <a:endParaRPr lang="zh-CN" altLang="en-US" sz="1600" b="0" i="0" u="none" strike="noStrike" kern="200" cap="none" spc="20" baseline="0">
              <a:solidFill>
                <a:srgbClr val="000000"/>
              </a:solidFill>
              <a:latin typeface="Arial" pitchFamily="0" charset="0"/>
              <a:ea typeface="Droid Sans" pitchFamily="0" charset="0"/>
              <a:cs typeface="Helvetica" pitchFamily="34" charset="0"/>
            </a:endParaRPr>
          </a:p>
        </p:txBody>
      </p:sp>
      <p:sp>
        <p:nvSpPr>
          <p:cNvPr id="540" name="Text box"/>
          <p:cNvSpPr>
            <a:spLocks noGrp="1"/>
          </p:cNvSpPr>
          <p:nvPr>
            <p:ph type="body" idx="4294967295"/>
          </p:nvPr>
        </p:nvSpPr>
        <p:spPr>
          <a:xfrm rot="0">
            <a:off x="6588100" y="385289"/>
            <a:ext cx="5102225" cy="811463"/>
          </a:xfrm>
          <a:prstGeom prst="rect"/>
          <a:no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TUNDRA</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1173915303"/>
      </p:ext>
    </p:extLst>
  </p:cSld>
  <p:clrMapOvr>
    <a:masterClrMapping/>
  </p:clrMapOvr>
</p:sld>
</file>

<file path=ppt/slides/slide23.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541"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TUNDRA aqua</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542" name="Rectangles"/>
          <p:cNvSpPr>
            <a:spLocks/>
          </p:cNvSpPr>
          <p:nvPr/>
        </p:nvSpPr>
        <p:spPr>
          <a:xfrm rot="0">
            <a:off x="2552632" y="3191334"/>
            <a:ext cx="1214532" cy="603215"/>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tumbler 29cl aqua 2pc</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543" name="Rectangles"/>
          <p:cNvSpPr>
            <a:spLocks/>
          </p:cNvSpPr>
          <p:nvPr/>
        </p:nvSpPr>
        <p:spPr>
          <a:xfrm rot="0">
            <a:off x="3934124" y="3191334"/>
            <a:ext cx="121453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tumbler 16cl aqua 2pc</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544" name="Rectangles"/>
          <p:cNvSpPr>
            <a:spLocks/>
          </p:cNvSpPr>
          <p:nvPr/>
        </p:nvSpPr>
        <p:spPr>
          <a:xfrm rot="0">
            <a:off x="5407708" y="3191334"/>
            <a:ext cx="1214531"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plate 154mm aqua</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545" name="Rectangles"/>
          <p:cNvSpPr>
            <a:spLocks/>
          </p:cNvSpPr>
          <p:nvPr/>
        </p:nvSpPr>
        <p:spPr>
          <a:xfrm rot="0">
            <a:off x="6789199" y="3191334"/>
            <a:ext cx="124197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bowl 25cl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aqua</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546" name="Rectangles"/>
          <p:cNvSpPr>
            <a:spLocks/>
          </p:cNvSpPr>
          <p:nvPr/>
        </p:nvSpPr>
        <p:spPr>
          <a:xfrm rot="0">
            <a:off x="8198129" y="3191334"/>
            <a:ext cx="1210237"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bowl 62cl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aqua</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547" name="Rectangles"/>
          <p:cNvSpPr>
            <a:spLocks/>
          </p:cNvSpPr>
          <p:nvPr/>
        </p:nvSpPr>
        <p:spPr>
          <a:xfrm rot="0">
            <a:off x="572101" y="4293096"/>
            <a:ext cx="3582682" cy="119157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 &amp;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1-2</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3.1.2025 into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deadline for 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2024</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548" name="Rectangles"/>
          <p:cNvSpPr>
            <a:spLocks/>
          </p:cNvSpPr>
          <p:nvPr/>
        </p:nvSpPr>
        <p:spPr>
          <a:xfrm rot="0">
            <a:off x="4390157" y="4293096"/>
            <a:ext cx="3582682" cy="192976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Basic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information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Aqu</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new</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colour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to Tundra collection</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by</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Oiva Toikka in 1970</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Tumbler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 in 2pc Iittala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standard</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package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Bowl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62cl in 1pc Iittala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standard</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package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Plate and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bowl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25cl 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oose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items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Dishwasher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safe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Pressed</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glass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Finland</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549" name="Rectangles"/>
          <p:cNvSpPr>
            <a:spLocks/>
          </p:cNvSpPr>
          <p:nvPr/>
        </p:nvSpPr>
        <p:spPr>
          <a:xfrm rot="0">
            <a:off x="8170526" y="4293096"/>
            <a:ext cx="3582682" cy="194881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 this:</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The harmonious Nordic nature inspired colour pallet in Tundra range enable beautiful settings. </a:t>
            </a:r>
            <a:r>
              <a:rPr lang="en-US" altLang="zh-CN" sz="1000" b="0" i="0" u="none" strike="noStrike" kern="0" cap="none" spc="0" baseline="0">
                <a:solidFill>
                  <a:srgbClr val="000000"/>
                </a:solidFill>
                <a:latin typeface="Arial" pitchFamily="0" charset="0"/>
                <a:ea typeface="Droid Sans" pitchFamily="0" charset="0"/>
                <a:cs typeface="Helvetica" pitchFamily="34" charset="0"/>
              </a:rPr>
              <a:t>The fascinating details of the pattern bring a piece of the </a:t>
            </a:r>
            <a:r>
              <a:rPr lang="en-US" altLang="zh-CN" sz="10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t>far Northern hemisphere into the everyday life.</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The 29cl Tundra tumbler is perfect for water, juice and cocktails whereas the smaller one is for fresh juice, water and small drinks.</a:t>
            </a:r>
            <a:r>
              <a:rPr lang="en-US" altLang="zh-CN" sz="1000" b="0" i="0" u="none" strike="noStrike" kern="0" cap="none" spc="0" baseline="0">
                <a:solidFill>
                  <a:srgbClr val="000000"/>
                </a:solidFill>
                <a:latin typeface="Arial" pitchFamily="0" charset="0"/>
                <a:ea typeface="Droid Sans" pitchFamily="0" charset="0"/>
                <a:cs typeface="Helvetica" pitchFamily="34" charset="0"/>
              </a:rPr>
              <a:t> Use the small </a:t>
            </a:r>
            <a:r>
              <a:rPr lang="en-US" altLang="zh-CN" sz="1000" b="0" i="0" u="none" strike="noStrike" kern="0" cap="none" spc="0" baseline="0">
                <a:solidFill>
                  <a:srgbClr val="000000"/>
                </a:solidFill>
                <a:latin typeface="Arial" pitchFamily="0" charset="0"/>
                <a:ea typeface="Droid Sans" pitchFamily="0" charset="0"/>
                <a:cs typeface="Helvetica" pitchFamily="34" charset="0"/>
              </a:rPr>
              <a:t>bowl for starters, desserts or at breakfast, and the plate for cold meals and serving. The </a:t>
            </a:r>
            <a:r>
              <a:rPr lang="en-US" altLang="zh-CN" sz="1000" b="0" i="0" u="none" strike="noStrike" kern="0" cap="none" spc="0" baseline="0">
                <a:solidFill>
                  <a:srgbClr val="000000"/>
                </a:solidFill>
                <a:latin typeface="Arial" pitchFamily="0" charset="0"/>
                <a:ea typeface="Droid Sans" pitchFamily="0" charset="0"/>
                <a:cs typeface="Helvetica" pitchFamily="34" charset="0"/>
              </a:rPr>
              <a:t>large bowl is a versatile and always useful generous size fit for dining and serving.</a:t>
            </a:r>
            <a:endParaRPr lang="zh-CN" altLang="en-US" sz="1000" b="0" i="0" u="none" strike="noStrike" kern="0" cap="none" spc="0" baseline="0">
              <a:solidFill>
                <a:srgbClr val="000000"/>
              </a:solidFill>
              <a:latin typeface="Arial" pitchFamily="0" charset="0"/>
              <a:ea typeface="Droid Sans" pitchFamily="0" charset="0"/>
              <a:cs typeface="Helvetica" pitchFamily="34" charset="0"/>
            </a:endParaRPr>
          </a:p>
        </p:txBody>
      </p:sp>
      <p:grpSp>
        <p:nvGrpSpPr>
          <p:cNvPr id="552" name="Combination"/>
          <p:cNvGrpSpPr>
            <a:grpSpLocks/>
          </p:cNvGrpSpPr>
          <p:nvPr/>
        </p:nvGrpSpPr>
        <p:grpSpPr>
          <a:xfrm>
            <a:off x="2420539" y="2456220"/>
            <a:ext cx="1378514" cy="637490"/>
            <a:chOff x="2420539" y="2456220"/>
            <a:chExt cx="1378514" cy="637490"/>
          </a:xfrm>
        </p:grpSpPr>
        <p:pic>
          <p:nvPicPr>
            <p:cNvPr id="550" name="Images"/>
            <p:cNvPicPr>
              <a:picLocks noChangeAspect="1"/>
            </p:cNvPicPr>
            <p:nvPr/>
          </p:nvPicPr>
          <p:blipFill>
            <a:blip r:embed="rId1" cstate="print"/>
            <a:stretch>
              <a:fillRect/>
            </a:stretch>
          </p:blipFill>
          <p:spPr>
            <a:xfrm rot="0">
              <a:off x="2420539" y="2456220"/>
              <a:ext cx="690017" cy="637489"/>
            </a:xfrm>
            <a:prstGeom prst="rect"/>
            <a:noFill/>
            <a:ln w="12700" cmpd="sng" cap="flat">
              <a:noFill/>
              <a:prstDash val="solid"/>
              <a:miter/>
            </a:ln>
          </p:spPr>
        </p:pic>
        <p:pic>
          <p:nvPicPr>
            <p:cNvPr id="551" name="Images"/>
            <p:cNvPicPr>
              <a:picLocks noChangeAspect="1"/>
            </p:cNvPicPr>
            <p:nvPr/>
          </p:nvPicPr>
          <p:blipFill>
            <a:blip r:embed="rId2" cstate="print"/>
            <a:stretch>
              <a:fillRect/>
            </a:stretch>
          </p:blipFill>
          <p:spPr>
            <a:xfrm rot="0">
              <a:off x="3109036" y="2456220"/>
              <a:ext cx="690016" cy="637489"/>
            </a:xfrm>
            <a:prstGeom prst="rect"/>
            <a:noFill/>
            <a:ln w="12700" cmpd="sng" cap="flat">
              <a:noFill/>
              <a:prstDash val="solid"/>
              <a:miter/>
            </a:ln>
          </p:spPr>
        </p:pic>
      </p:grpSp>
      <p:grpSp>
        <p:nvGrpSpPr>
          <p:cNvPr id="555" name="Combination"/>
          <p:cNvGrpSpPr>
            <a:grpSpLocks/>
          </p:cNvGrpSpPr>
          <p:nvPr/>
        </p:nvGrpSpPr>
        <p:grpSpPr>
          <a:xfrm>
            <a:off x="3934124" y="2587634"/>
            <a:ext cx="1337389" cy="528059"/>
            <a:chOff x="3934124" y="2587634"/>
            <a:chExt cx="1337389" cy="528059"/>
          </a:xfrm>
        </p:grpSpPr>
        <p:pic>
          <p:nvPicPr>
            <p:cNvPr id="553" name="Images"/>
            <p:cNvPicPr>
              <a:picLocks noChangeAspect="1"/>
            </p:cNvPicPr>
            <p:nvPr/>
          </p:nvPicPr>
          <p:blipFill>
            <a:blip r:embed="rId3" cstate="print"/>
            <a:stretch>
              <a:fillRect/>
            </a:stretch>
          </p:blipFill>
          <p:spPr>
            <a:xfrm rot="0">
              <a:off x="3934124" y="2587634"/>
              <a:ext cx="682613" cy="528059"/>
            </a:xfrm>
            <a:prstGeom prst="rect"/>
            <a:noFill/>
            <a:ln w="12700" cmpd="sng" cap="flat">
              <a:noFill/>
              <a:prstDash val="solid"/>
              <a:miter/>
            </a:ln>
          </p:spPr>
        </p:pic>
        <p:pic>
          <p:nvPicPr>
            <p:cNvPr id="554" name="Images"/>
            <p:cNvPicPr>
              <a:picLocks noChangeAspect="1"/>
            </p:cNvPicPr>
            <p:nvPr/>
          </p:nvPicPr>
          <p:blipFill>
            <a:blip r:embed="rId4" cstate="print"/>
            <a:stretch>
              <a:fillRect/>
            </a:stretch>
          </p:blipFill>
          <p:spPr>
            <a:xfrm rot="0">
              <a:off x="4588900" y="2587634"/>
              <a:ext cx="682613" cy="528059"/>
            </a:xfrm>
            <a:prstGeom prst="rect"/>
            <a:noFill/>
            <a:ln w="12700" cmpd="sng" cap="flat">
              <a:noFill/>
              <a:prstDash val="solid"/>
              <a:miter/>
            </a:ln>
          </p:spPr>
        </p:pic>
      </p:grpSp>
      <p:pic>
        <p:nvPicPr>
          <p:cNvPr id="556" name="Images"/>
          <p:cNvPicPr>
            <a:picLocks noChangeAspect="1"/>
          </p:cNvPicPr>
          <p:nvPr/>
        </p:nvPicPr>
        <p:blipFill>
          <a:blip r:embed="rId5" cstate="print"/>
          <a:stretch>
            <a:fillRect/>
          </a:stretch>
        </p:blipFill>
        <p:spPr>
          <a:xfrm rot="0">
            <a:off x="5333745" y="1700961"/>
            <a:ext cx="1455454" cy="1402900"/>
          </a:xfrm>
          <a:prstGeom prst="rect"/>
          <a:noFill/>
          <a:ln w="12700" cmpd="sng" cap="flat">
            <a:noFill/>
            <a:prstDash val="solid"/>
            <a:miter/>
          </a:ln>
        </p:spPr>
      </p:pic>
      <p:pic>
        <p:nvPicPr>
          <p:cNvPr id="557" name="Images"/>
          <p:cNvPicPr>
            <a:picLocks noChangeAspect="1"/>
          </p:cNvPicPr>
          <p:nvPr/>
        </p:nvPicPr>
        <p:blipFill>
          <a:blip r:embed="rId6" cstate="print"/>
          <a:stretch>
            <a:fillRect/>
          </a:stretch>
        </p:blipFill>
        <p:spPr>
          <a:xfrm rot="0">
            <a:off x="8198129" y="2568151"/>
            <a:ext cx="1360309" cy="495029"/>
          </a:xfrm>
          <a:prstGeom prst="rect"/>
          <a:noFill/>
          <a:ln w="12700" cmpd="sng" cap="flat">
            <a:noFill/>
            <a:prstDash val="solid"/>
            <a:miter/>
          </a:ln>
        </p:spPr>
      </p:pic>
      <p:pic>
        <p:nvPicPr>
          <p:cNvPr id="558" name="Images"/>
          <p:cNvPicPr>
            <a:picLocks noChangeAspect="1"/>
          </p:cNvPicPr>
          <p:nvPr/>
        </p:nvPicPr>
        <p:blipFill>
          <a:blip r:embed="rId7" cstate="print"/>
          <a:stretch>
            <a:fillRect/>
          </a:stretch>
        </p:blipFill>
        <p:spPr>
          <a:xfrm rot="0">
            <a:off x="6945591" y="2580174"/>
            <a:ext cx="941728" cy="483007"/>
          </a:xfrm>
          <a:prstGeom prst="rect"/>
          <a:noFill/>
          <a:ln w="12700" cmpd="sng" cap="flat">
            <a:noFill/>
            <a:prstDash val="solid"/>
            <a:miter/>
          </a:ln>
        </p:spPr>
      </p:pic>
      <p:sp>
        <p:nvSpPr>
          <p:cNvPr id="559" name="Rectangles"/>
          <p:cNvSpPr>
            <a:spLocks/>
          </p:cNvSpPr>
          <p:nvPr/>
        </p:nvSpPr>
        <p:spPr>
          <a:xfrm rot="0">
            <a:off x="10598401" y="1659621"/>
            <a:ext cx="125575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DRAFT IMAGES</a:t>
            </a:r>
            <a:endParaRPr lang="zh-CN" altLang="en-US" sz="1000" b="0" i="0" u="none" strike="noStrike" kern="1200" cap="none" spc="0" baseline="0">
              <a:solidFill>
                <a:srgbClr val="FF0000"/>
              </a:solidFill>
              <a:latin typeface="Arial" pitchFamily="0" charset="0"/>
              <a:ea typeface="Droid Sans" pitchFamily="0" charset="0"/>
              <a:cs typeface="Helvetica" pitchFamily="34" charset="0"/>
            </a:endParaRPr>
          </a:p>
        </p:txBody>
      </p:sp>
    </p:spTree>
    <p:extLst>
      <p:ext uri="{BB962C8B-B14F-4D97-AF65-F5344CB8AC3E}">
        <p14:creationId xmlns:p14="http://schemas.microsoft.com/office/powerpoint/2010/main" val="2036049918"/>
      </p:ext>
    </p:extLst>
  </p:cSld>
  <p:clrMapOvr>
    <a:masterClrMapping/>
  </p:clrMapOvr>
</p:sld>
</file>

<file path=ppt/slides/slide24.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563"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TUNDRA</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564" name="Rectangles"/>
          <p:cNvSpPr>
            <a:spLocks/>
          </p:cNvSpPr>
          <p:nvPr/>
        </p:nvSpPr>
        <p:spPr>
          <a:xfrm rot="0">
            <a:off x="1199456" y="6165304"/>
            <a:ext cx="3582682"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Tiers 1-2</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565" name="Rectangles"/>
          <p:cNvSpPr>
            <a:spLocks/>
          </p:cNvSpPr>
          <p:nvPr/>
        </p:nvSpPr>
        <p:spPr>
          <a:xfrm rot="0">
            <a:off x="4904187" y="6165304"/>
            <a:ext cx="2376264"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Finland</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566" name="Rectangles"/>
          <p:cNvSpPr>
            <a:spLocks/>
          </p:cNvSpPr>
          <p:nvPr/>
        </p:nvSpPr>
        <p:spPr>
          <a:xfrm rot="0">
            <a:off x="9048328" y="6165304"/>
            <a:ext cx="2376263"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Oiva Toikka 1970</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567" name="Rectangles"/>
          <p:cNvSpPr>
            <a:spLocks/>
          </p:cNvSpPr>
          <p:nvPr/>
        </p:nvSpPr>
        <p:spPr>
          <a:xfrm rot="0">
            <a:off x="1257324" y="1961205"/>
            <a:ext cx="526665"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clear</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568" name="Rectangles"/>
          <p:cNvSpPr>
            <a:spLocks/>
          </p:cNvSpPr>
          <p:nvPr/>
        </p:nvSpPr>
        <p:spPr>
          <a:xfrm rot="0">
            <a:off x="1257324" y="2740116"/>
            <a:ext cx="1094260"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aqua </a:t>
            </a:r>
            <a:r>
              <a:rPr lang="en-US" altLang="zh-CN"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t>NEW!</a:t>
            </a:r>
            <a:endParaRPr lang="zh-CN" altLang="en-US" sz="1000" b="0" i="0" u="none" strike="noStrike" kern="200" cap="none" spc="0" baseline="0">
              <a:solidFill>
                <a:srgbClr val="FFC600"/>
              </a:solidFill>
              <a:latin typeface="Arial" pitchFamily="0" charset="0"/>
              <a:ea typeface="Droid Sans" pitchFamily="0" charset="0"/>
              <a:cs typeface="Helvetica" pitchFamily="34" charset="0"/>
              <a:sym typeface="Trebuchet MS" pitchFamily="34" charset="0"/>
            </a:endParaRPr>
          </a:p>
        </p:txBody>
      </p:sp>
      <p:sp>
        <p:nvSpPr>
          <p:cNvPr id="569" name="Rectangles"/>
          <p:cNvSpPr>
            <a:spLocks/>
          </p:cNvSpPr>
          <p:nvPr/>
        </p:nvSpPr>
        <p:spPr>
          <a:xfrm rot="0">
            <a:off x="1257324" y="3581002"/>
            <a:ext cx="526665"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linen</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570" name="Rectangles"/>
          <p:cNvSpPr>
            <a:spLocks/>
          </p:cNvSpPr>
          <p:nvPr/>
        </p:nvSpPr>
        <p:spPr>
          <a:xfrm rot="0">
            <a:off x="1257324" y="4501761"/>
            <a:ext cx="85261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pine green</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571" name="Rectangles"/>
          <p:cNvSpPr>
            <a:spLocks/>
          </p:cNvSpPr>
          <p:nvPr/>
        </p:nvSpPr>
        <p:spPr>
          <a:xfrm rot="0">
            <a:off x="1257324" y="5363883"/>
            <a:ext cx="852617"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calluna</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572" name="Rectangles"/>
          <p:cNvSpPr>
            <a:spLocks/>
          </p:cNvSpPr>
          <p:nvPr/>
        </p:nvSpPr>
        <p:spPr>
          <a:xfrm rot="0">
            <a:off x="8335435" y="1098690"/>
            <a:ext cx="1205137" cy="255198"/>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4-sets, clear</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pic>
        <p:nvPicPr>
          <p:cNvPr id="573" name="Images"/>
          <p:cNvPicPr>
            <a:picLocks noChangeAspect="1"/>
          </p:cNvPicPr>
          <p:nvPr/>
        </p:nvPicPr>
        <p:blipFill>
          <a:blip r:embed="rId1" cstate="print"/>
          <a:stretch>
            <a:fillRect/>
          </a:stretch>
        </p:blipFill>
        <p:spPr>
          <a:xfrm rot="0">
            <a:off x="8389785" y="2727942"/>
            <a:ext cx="1600777" cy="314964"/>
          </a:xfrm>
          <a:prstGeom prst="rect"/>
          <a:noFill/>
          <a:ln w="12700" cmpd="sng" cap="flat">
            <a:noFill/>
            <a:prstDash val="solid"/>
            <a:miter/>
          </a:ln>
        </p:spPr>
      </p:pic>
      <p:pic>
        <p:nvPicPr>
          <p:cNvPr id="574" name="Images"/>
          <p:cNvPicPr>
            <a:picLocks noChangeAspect="1"/>
          </p:cNvPicPr>
          <p:nvPr/>
        </p:nvPicPr>
        <p:blipFill>
          <a:blip r:embed="rId2" cstate="print"/>
          <a:stretch>
            <a:fillRect/>
          </a:stretch>
        </p:blipFill>
        <p:spPr>
          <a:xfrm rot="0">
            <a:off x="8389785" y="1775071"/>
            <a:ext cx="1781202" cy="403738"/>
          </a:xfrm>
          <a:prstGeom prst="rect"/>
          <a:noFill/>
          <a:ln w="12700" cmpd="sng" cap="flat">
            <a:noFill/>
            <a:prstDash val="solid"/>
            <a:miter/>
          </a:ln>
        </p:spPr>
      </p:pic>
      <p:grpSp>
        <p:nvGrpSpPr>
          <p:cNvPr id="579" name="Combination"/>
          <p:cNvGrpSpPr>
            <a:grpSpLocks/>
          </p:cNvGrpSpPr>
          <p:nvPr/>
        </p:nvGrpSpPr>
        <p:grpSpPr>
          <a:xfrm>
            <a:off x="8371734" y="3600784"/>
            <a:ext cx="2391421" cy="306217"/>
            <a:chOff x="8371734" y="3600784"/>
            <a:chExt cx="2391421" cy="306217"/>
          </a:xfrm>
        </p:grpSpPr>
        <p:pic>
          <p:nvPicPr>
            <p:cNvPr id="575" name="Images"/>
            <p:cNvPicPr>
              <a:picLocks noChangeAspect="1"/>
            </p:cNvPicPr>
            <p:nvPr/>
          </p:nvPicPr>
          <p:blipFill>
            <a:blip r:embed="rId3" cstate="print"/>
            <a:stretch>
              <a:fillRect/>
            </a:stretch>
          </p:blipFill>
          <p:spPr>
            <a:xfrm rot="0">
              <a:off x="8371734" y="3601834"/>
              <a:ext cx="607054" cy="305167"/>
            </a:xfrm>
            <a:prstGeom prst="rect"/>
            <a:noFill/>
            <a:ln w="12700" cmpd="sng" cap="flat">
              <a:noFill/>
              <a:prstDash val="solid"/>
              <a:miter/>
            </a:ln>
          </p:spPr>
        </p:pic>
        <p:pic>
          <p:nvPicPr>
            <p:cNvPr id="576" name="Images"/>
            <p:cNvPicPr>
              <a:picLocks noChangeAspect="1"/>
            </p:cNvPicPr>
            <p:nvPr/>
          </p:nvPicPr>
          <p:blipFill>
            <a:blip r:embed="rId4" cstate="print"/>
            <a:stretch>
              <a:fillRect/>
            </a:stretch>
          </p:blipFill>
          <p:spPr>
            <a:xfrm rot="0">
              <a:off x="8976859" y="3601834"/>
              <a:ext cx="607053" cy="305167"/>
            </a:xfrm>
            <a:prstGeom prst="rect"/>
            <a:noFill/>
            <a:ln w="12700" cmpd="sng" cap="flat">
              <a:noFill/>
              <a:prstDash val="solid"/>
              <a:miter/>
            </a:ln>
          </p:spPr>
        </p:pic>
        <p:pic>
          <p:nvPicPr>
            <p:cNvPr id="577" name="Images"/>
            <p:cNvPicPr>
              <a:picLocks noChangeAspect="1"/>
            </p:cNvPicPr>
            <p:nvPr/>
          </p:nvPicPr>
          <p:blipFill>
            <a:blip r:embed="rId5" cstate="print"/>
            <a:stretch>
              <a:fillRect/>
            </a:stretch>
          </p:blipFill>
          <p:spPr>
            <a:xfrm rot="0">
              <a:off x="9563935" y="3601834"/>
              <a:ext cx="607053" cy="305167"/>
            </a:xfrm>
            <a:prstGeom prst="rect"/>
            <a:noFill/>
            <a:ln w="12700" cmpd="sng" cap="flat">
              <a:noFill/>
              <a:prstDash val="solid"/>
              <a:miter/>
            </a:ln>
          </p:spPr>
        </p:pic>
        <p:pic>
          <p:nvPicPr>
            <p:cNvPr id="578" name="Images"/>
            <p:cNvPicPr>
              <a:picLocks noChangeAspect="1"/>
            </p:cNvPicPr>
            <p:nvPr/>
          </p:nvPicPr>
          <p:blipFill>
            <a:blip r:embed="rId6" cstate="print"/>
            <a:stretch>
              <a:fillRect/>
            </a:stretch>
          </p:blipFill>
          <p:spPr>
            <a:xfrm rot="0">
              <a:off x="10156102" y="3600784"/>
              <a:ext cx="607053" cy="305167"/>
            </a:xfrm>
            <a:prstGeom prst="rect"/>
            <a:noFill/>
            <a:ln w="12700" cmpd="sng" cap="flat">
              <a:noFill/>
              <a:prstDash val="solid"/>
              <a:miter/>
            </a:ln>
          </p:spPr>
        </p:pic>
      </p:grpSp>
      <p:grpSp>
        <p:nvGrpSpPr>
          <p:cNvPr id="584" name="Combination"/>
          <p:cNvGrpSpPr>
            <a:grpSpLocks/>
          </p:cNvGrpSpPr>
          <p:nvPr/>
        </p:nvGrpSpPr>
        <p:grpSpPr>
          <a:xfrm>
            <a:off x="8321934" y="4074165"/>
            <a:ext cx="3091051" cy="768939"/>
            <a:chOff x="8321934" y="4074165"/>
            <a:chExt cx="3091051" cy="768939"/>
          </a:xfrm>
        </p:grpSpPr>
        <p:pic>
          <p:nvPicPr>
            <p:cNvPr id="580" name="Images"/>
            <p:cNvPicPr>
              <a:picLocks noChangeAspect="1"/>
            </p:cNvPicPr>
            <p:nvPr/>
          </p:nvPicPr>
          <p:blipFill>
            <a:blip r:embed="rId7" cstate="print"/>
            <a:stretch>
              <a:fillRect/>
            </a:stretch>
          </p:blipFill>
          <p:spPr>
            <a:xfrm rot="0">
              <a:off x="8321934" y="4074165"/>
              <a:ext cx="774280" cy="768939"/>
            </a:xfrm>
            <a:prstGeom prst="rect"/>
            <a:noFill/>
            <a:ln w="12700" cmpd="sng" cap="flat">
              <a:noFill/>
              <a:prstDash val="solid"/>
              <a:miter/>
            </a:ln>
          </p:spPr>
        </p:pic>
        <p:pic>
          <p:nvPicPr>
            <p:cNvPr id="581" name="Images"/>
            <p:cNvPicPr>
              <a:picLocks noChangeAspect="1"/>
            </p:cNvPicPr>
            <p:nvPr/>
          </p:nvPicPr>
          <p:blipFill>
            <a:blip r:embed="rId8" cstate="print"/>
            <a:stretch>
              <a:fillRect/>
            </a:stretch>
          </p:blipFill>
          <p:spPr>
            <a:xfrm rot="0">
              <a:off x="9094697" y="4074165"/>
              <a:ext cx="774279" cy="768939"/>
            </a:xfrm>
            <a:prstGeom prst="rect"/>
            <a:noFill/>
            <a:ln w="12700" cmpd="sng" cap="flat">
              <a:noFill/>
              <a:prstDash val="solid"/>
              <a:miter/>
            </a:ln>
          </p:spPr>
        </p:pic>
        <p:pic>
          <p:nvPicPr>
            <p:cNvPr id="582" name="Images"/>
            <p:cNvPicPr>
              <a:picLocks noChangeAspect="1"/>
            </p:cNvPicPr>
            <p:nvPr/>
          </p:nvPicPr>
          <p:blipFill>
            <a:blip r:embed="rId9" cstate="print"/>
            <a:stretch>
              <a:fillRect/>
            </a:stretch>
          </p:blipFill>
          <p:spPr>
            <a:xfrm rot="0">
              <a:off x="9867462" y="4074165"/>
              <a:ext cx="774279" cy="768939"/>
            </a:xfrm>
            <a:prstGeom prst="rect"/>
            <a:noFill/>
            <a:ln w="12700" cmpd="sng" cap="flat">
              <a:noFill/>
              <a:prstDash val="solid"/>
              <a:miter/>
            </a:ln>
          </p:spPr>
        </p:pic>
        <p:pic>
          <p:nvPicPr>
            <p:cNvPr id="583" name="Images"/>
            <p:cNvPicPr>
              <a:picLocks noChangeAspect="1"/>
            </p:cNvPicPr>
            <p:nvPr/>
          </p:nvPicPr>
          <p:blipFill>
            <a:blip r:embed="rId10" cstate="print"/>
            <a:stretch>
              <a:fillRect/>
            </a:stretch>
          </p:blipFill>
          <p:spPr>
            <a:xfrm rot="0">
              <a:off x="10638705" y="4074165"/>
              <a:ext cx="774280" cy="768939"/>
            </a:xfrm>
            <a:prstGeom prst="rect"/>
            <a:noFill/>
            <a:ln w="12700" cmpd="sng" cap="flat">
              <a:noFill/>
              <a:prstDash val="solid"/>
              <a:miter/>
            </a:ln>
          </p:spPr>
        </p:pic>
      </p:grpSp>
      <p:grpSp>
        <p:nvGrpSpPr>
          <p:cNvPr id="631" name="Combination"/>
          <p:cNvGrpSpPr>
            <a:grpSpLocks/>
          </p:cNvGrpSpPr>
          <p:nvPr/>
        </p:nvGrpSpPr>
        <p:grpSpPr>
          <a:xfrm>
            <a:off x="2704233" y="1412776"/>
            <a:ext cx="4733627" cy="4206306"/>
            <a:chOff x="2704233" y="1412776"/>
            <a:chExt cx="4733627" cy="4206306"/>
          </a:xfrm>
        </p:grpSpPr>
        <p:grpSp>
          <p:nvGrpSpPr>
            <p:cNvPr id="621" name="Combination"/>
            <p:cNvGrpSpPr>
              <a:grpSpLocks/>
            </p:cNvGrpSpPr>
            <p:nvPr/>
          </p:nvGrpSpPr>
          <p:grpSpPr>
            <a:xfrm>
              <a:off x="2711624" y="1412776"/>
              <a:ext cx="4726237" cy="4206306"/>
              <a:chOff x="2711624" y="1412776"/>
              <a:chExt cx="4726237" cy="4206306"/>
            </a:xfrm>
          </p:grpSpPr>
          <p:grpSp>
            <p:nvGrpSpPr>
              <p:cNvPr id="587" name="Combination"/>
              <p:cNvGrpSpPr>
                <a:grpSpLocks/>
              </p:cNvGrpSpPr>
              <p:nvPr/>
            </p:nvGrpSpPr>
            <p:grpSpPr>
              <a:xfrm>
                <a:off x="2711624" y="1804623"/>
                <a:ext cx="826913" cy="377092"/>
                <a:chOff x="2711624" y="1804623"/>
                <a:chExt cx="826913" cy="377092"/>
              </a:xfrm>
            </p:grpSpPr>
            <p:pic>
              <p:nvPicPr>
                <p:cNvPr id="585" name="Images"/>
                <p:cNvPicPr>
                  <a:picLocks noChangeAspect="1"/>
                </p:cNvPicPr>
                <p:nvPr/>
              </p:nvPicPr>
              <p:blipFill>
                <a:blip r:embed="rId11" cstate="print"/>
                <a:stretch>
                  <a:fillRect/>
                </a:stretch>
              </p:blipFill>
              <p:spPr>
                <a:xfrm rot="0">
                  <a:off x="2711624" y="1804623"/>
                  <a:ext cx="407260" cy="377092"/>
                </a:xfrm>
                <a:prstGeom prst="rect"/>
                <a:noFill/>
                <a:ln w="12700" cmpd="sng" cap="flat">
                  <a:noFill/>
                  <a:prstDash val="solid"/>
                  <a:miter/>
                </a:ln>
              </p:spPr>
            </p:pic>
            <p:pic>
              <p:nvPicPr>
                <p:cNvPr id="586" name="Images"/>
                <p:cNvPicPr>
                  <a:picLocks noChangeAspect="1"/>
                </p:cNvPicPr>
                <p:nvPr/>
              </p:nvPicPr>
              <p:blipFill>
                <a:blip r:embed="rId12" cstate="print"/>
                <a:stretch>
                  <a:fillRect/>
                </a:stretch>
              </p:blipFill>
              <p:spPr>
                <a:xfrm rot="0">
                  <a:off x="3131277" y="1804623"/>
                  <a:ext cx="407260" cy="377092"/>
                </a:xfrm>
                <a:prstGeom prst="rect"/>
                <a:noFill/>
                <a:ln w="12700" cmpd="sng" cap="flat">
                  <a:noFill/>
                  <a:prstDash val="solid"/>
                  <a:miter/>
                </a:ln>
              </p:spPr>
            </p:pic>
          </p:grpSp>
          <p:grpSp>
            <p:nvGrpSpPr>
              <p:cNvPr id="590" name="Combination"/>
              <p:cNvGrpSpPr>
                <a:grpSpLocks/>
              </p:cNvGrpSpPr>
              <p:nvPr/>
            </p:nvGrpSpPr>
            <p:grpSpPr>
              <a:xfrm>
                <a:off x="3793066" y="1889028"/>
                <a:ext cx="749101" cy="292688"/>
                <a:chOff x="3793066" y="1889028"/>
                <a:chExt cx="749101" cy="292688"/>
              </a:xfrm>
            </p:grpSpPr>
            <p:pic>
              <p:nvPicPr>
                <p:cNvPr id="588" name="Images"/>
                <p:cNvPicPr>
                  <a:picLocks noChangeAspect="1"/>
                </p:cNvPicPr>
                <p:nvPr/>
              </p:nvPicPr>
              <p:blipFill>
                <a:blip r:embed="rId13" cstate="print"/>
                <a:stretch>
                  <a:fillRect/>
                </a:stretch>
              </p:blipFill>
              <p:spPr>
                <a:xfrm rot="0">
                  <a:off x="3793066" y="1889028"/>
                  <a:ext cx="373034" cy="292688"/>
                </a:xfrm>
                <a:prstGeom prst="rect"/>
                <a:noFill/>
                <a:ln w="12700" cmpd="sng" cap="flat">
                  <a:noFill/>
                  <a:prstDash val="solid"/>
                  <a:miter/>
                </a:ln>
              </p:spPr>
            </p:pic>
            <p:pic>
              <p:nvPicPr>
                <p:cNvPr id="589" name="Images"/>
                <p:cNvPicPr>
                  <a:picLocks noChangeAspect="1"/>
                </p:cNvPicPr>
                <p:nvPr/>
              </p:nvPicPr>
              <p:blipFill>
                <a:blip r:embed="rId14" cstate="print"/>
                <a:stretch>
                  <a:fillRect/>
                </a:stretch>
              </p:blipFill>
              <p:spPr>
                <a:xfrm rot="0">
                  <a:off x="4169133" y="1889028"/>
                  <a:ext cx="373034" cy="292688"/>
                </a:xfrm>
                <a:prstGeom prst="rect"/>
                <a:noFill/>
                <a:ln w="12700" cmpd="sng" cap="flat">
                  <a:noFill/>
                  <a:prstDash val="solid"/>
                  <a:miter/>
                </a:ln>
              </p:spPr>
            </p:pic>
          </p:grpSp>
          <p:pic>
            <p:nvPicPr>
              <p:cNvPr id="591" name="Images"/>
              <p:cNvPicPr>
                <a:picLocks noChangeAspect="1"/>
              </p:cNvPicPr>
              <p:nvPr/>
            </p:nvPicPr>
            <p:blipFill>
              <a:blip r:embed="rId15" cstate="print"/>
              <a:stretch>
                <a:fillRect/>
              </a:stretch>
            </p:blipFill>
            <p:spPr>
              <a:xfrm rot="0">
                <a:off x="4710493" y="1412776"/>
                <a:ext cx="774281" cy="768940"/>
              </a:xfrm>
              <a:prstGeom prst="rect"/>
              <a:noFill/>
              <a:ln w="12700" cmpd="sng" cap="flat">
                <a:noFill/>
                <a:prstDash val="solid"/>
                <a:miter/>
              </a:ln>
            </p:spPr>
          </p:pic>
          <p:pic>
            <p:nvPicPr>
              <p:cNvPr id="592" name="Images"/>
              <p:cNvPicPr>
                <a:picLocks noChangeAspect="1"/>
              </p:cNvPicPr>
              <p:nvPr/>
            </p:nvPicPr>
            <p:blipFill>
              <a:blip r:embed="rId16" cstate="print"/>
              <a:stretch>
                <a:fillRect/>
              </a:stretch>
            </p:blipFill>
            <p:spPr>
              <a:xfrm rot="0">
                <a:off x="5706301" y="1876548"/>
                <a:ext cx="607054" cy="305167"/>
              </a:xfrm>
              <a:prstGeom prst="rect"/>
              <a:noFill/>
              <a:ln w="12700" cmpd="sng" cap="flat">
                <a:noFill/>
                <a:prstDash val="solid"/>
                <a:miter/>
              </a:ln>
            </p:spPr>
          </p:pic>
          <p:pic>
            <p:nvPicPr>
              <p:cNvPr id="593" name="Images"/>
              <p:cNvPicPr>
                <a:picLocks noChangeAspect="1"/>
              </p:cNvPicPr>
              <p:nvPr/>
            </p:nvPicPr>
            <p:blipFill>
              <a:blip r:embed="rId17" cstate="print"/>
              <a:stretch>
                <a:fillRect/>
              </a:stretch>
            </p:blipFill>
            <p:spPr>
              <a:xfrm rot="0">
                <a:off x="6501756" y="1827355"/>
                <a:ext cx="936104" cy="354361"/>
              </a:xfrm>
              <a:prstGeom prst="rect"/>
              <a:noFill/>
              <a:ln w="12700" cmpd="sng" cap="flat">
                <a:noFill/>
                <a:prstDash val="solid"/>
                <a:miter/>
              </a:ln>
            </p:spPr>
          </p:pic>
          <p:pic>
            <p:nvPicPr>
              <p:cNvPr id="594" name="Images"/>
              <p:cNvPicPr>
                <a:picLocks noChangeAspect="1"/>
              </p:cNvPicPr>
              <p:nvPr/>
            </p:nvPicPr>
            <p:blipFill>
              <a:blip r:embed="rId18" cstate="print"/>
              <a:stretch>
                <a:fillRect/>
              </a:stretch>
            </p:blipFill>
            <p:spPr>
              <a:xfrm rot="0">
                <a:off x="6535885" y="3570696"/>
                <a:ext cx="867848" cy="306217"/>
              </a:xfrm>
              <a:prstGeom prst="rect"/>
              <a:noFill/>
              <a:ln w="12700" cmpd="sng" cap="flat">
                <a:noFill/>
                <a:prstDash val="solid"/>
                <a:miter/>
              </a:ln>
            </p:spPr>
          </p:pic>
          <p:pic>
            <p:nvPicPr>
              <p:cNvPr id="595" name="Images"/>
              <p:cNvPicPr>
                <a:picLocks noChangeAspect="1"/>
              </p:cNvPicPr>
              <p:nvPr/>
            </p:nvPicPr>
            <p:blipFill>
              <a:blip r:embed="rId19" cstate="print"/>
              <a:stretch>
                <a:fillRect/>
              </a:stretch>
            </p:blipFill>
            <p:spPr>
              <a:xfrm rot="0">
                <a:off x="6543499" y="4441856"/>
                <a:ext cx="852618" cy="308778"/>
              </a:xfrm>
              <a:prstGeom prst="rect"/>
              <a:noFill/>
              <a:ln w="12700" cmpd="sng" cap="flat">
                <a:noFill/>
                <a:prstDash val="solid"/>
                <a:miter/>
              </a:ln>
            </p:spPr>
          </p:pic>
          <p:pic>
            <p:nvPicPr>
              <p:cNvPr id="596" name="Images"/>
              <p:cNvPicPr>
                <a:picLocks noChangeAspect="1"/>
              </p:cNvPicPr>
              <p:nvPr/>
            </p:nvPicPr>
            <p:blipFill>
              <a:blip r:embed="rId20" cstate="print"/>
              <a:stretch>
                <a:fillRect/>
              </a:stretch>
            </p:blipFill>
            <p:spPr>
              <a:xfrm rot="0">
                <a:off x="6543277" y="5310303"/>
                <a:ext cx="853065" cy="308778"/>
              </a:xfrm>
              <a:prstGeom prst="rect"/>
              <a:noFill/>
              <a:ln w="12700" cmpd="sng" cap="flat">
                <a:noFill/>
                <a:prstDash val="solid"/>
                <a:miter/>
              </a:ln>
            </p:spPr>
          </p:pic>
          <p:grpSp>
            <p:nvGrpSpPr>
              <p:cNvPr id="599" name="Combination"/>
              <p:cNvGrpSpPr>
                <a:grpSpLocks/>
              </p:cNvGrpSpPr>
              <p:nvPr/>
            </p:nvGrpSpPr>
            <p:grpSpPr>
              <a:xfrm>
                <a:off x="2713008" y="3522083"/>
                <a:ext cx="824144" cy="354830"/>
                <a:chOff x="2713008" y="3522083"/>
                <a:chExt cx="824144" cy="354830"/>
              </a:xfrm>
            </p:grpSpPr>
            <p:pic>
              <p:nvPicPr>
                <p:cNvPr id="597" name="Images"/>
                <p:cNvPicPr>
                  <a:picLocks noChangeAspect="1"/>
                </p:cNvPicPr>
                <p:nvPr/>
              </p:nvPicPr>
              <p:blipFill>
                <a:blip r:embed="rId21" cstate="print"/>
                <a:stretch>
                  <a:fillRect/>
                </a:stretch>
              </p:blipFill>
              <p:spPr>
                <a:xfrm rot="0">
                  <a:off x="2713008" y="3522083"/>
                  <a:ext cx="407260" cy="354830"/>
                </a:xfrm>
                <a:prstGeom prst="rect"/>
                <a:noFill/>
                <a:ln w="12700" cmpd="sng" cap="flat">
                  <a:noFill/>
                  <a:prstDash val="solid"/>
                  <a:miter/>
                </a:ln>
              </p:spPr>
            </p:pic>
            <p:pic>
              <p:nvPicPr>
                <p:cNvPr id="598" name="Images"/>
                <p:cNvPicPr>
                  <a:picLocks noChangeAspect="1"/>
                </p:cNvPicPr>
                <p:nvPr/>
              </p:nvPicPr>
              <p:blipFill>
                <a:blip r:embed="rId22" cstate="print"/>
                <a:stretch>
                  <a:fillRect/>
                </a:stretch>
              </p:blipFill>
              <p:spPr>
                <a:xfrm rot="0">
                  <a:off x="3129892" y="3522083"/>
                  <a:ext cx="407260" cy="354830"/>
                </a:xfrm>
                <a:prstGeom prst="rect"/>
                <a:noFill/>
                <a:ln w="12700" cmpd="sng" cap="flat">
                  <a:noFill/>
                  <a:prstDash val="solid"/>
                  <a:miter/>
                </a:ln>
              </p:spPr>
            </p:pic>
          </p:grpSp>
          <p:grpSp>
            <p:nvGrpSpPr>
              <p:cNvPr id="602" name="Combination"/>
              <p:cNvGrpSpPr>
                <a:grpSpLocks/>
              </p:cNvGrpSpPr>
              <p:nvPr/>
            </p:nvGrpSpPr>
            <p:grpSpPr>
              <a:xfrm>
                <a:off x="2725845" y="5274829"/>
                <a:ext cx="798471" cy="344252"/>
                <a:chOff x="2725845" y="5274829"/>
                <a:chExt cx="798471" cy="344252"/>
              </a:xfrm>
            </p:grpSpPr>
            <p:pic>
              <p:nvPicPr>
                <p:cNvPr id="600" name="Images"/>
                <p:cNvPicPr>
                  <a:picLocks noChangeAspect="1"/>
                </p:cNvPicPr>
                <p:nvPr/>
              </p:nvPicPr>
              <p:blipFill>
                <a:blip r:embed="rId23" cstate="print"/>
                <a:stretch>
                  <a:fillRect/>
                </a:stretch>
              </p:blipFill>
              <p:spPr>
                <a:xfrm rot="0">
                  <a:off x="2725845" y="5274829"/>
                  <a:ext cx="393611" cy="344252"/>
                </a:xfrm>
                <a:prstGeom prst="rect"/>
                <a:noFill/>
                <a:ln w="12700" cmpd="sng" cap="flat">
                  <a:noFill/>
                  <a:prstDash val="solid"/>
                  <a:miter/>
                </a:ln>
              </p:spPr>
            </p:pic>
            <p:pic>
              <p:nvPicPr>
                <p:cNvPr id="601" name="Images"/>
                <p:cNvPicPr>
                  <a:picLocks noChangeAspect="1"/>
                </p:cNvPicPr>
                <p:nvPr/>
              </p:nvPicPr>
              <p:blipFill>
                <a:blip r:embed="rId24" cstate="print"/>
                <a:stretch>
                  <a:fillRect/>
                </a:stretch>
              </p:blipFill>
              <p:spPr>
                <a:xfrm rot="0">
                  <a:off x="3130704" y="5274829"/>
                  <a:ext cx="393611" cy="344252"/>
                </a:xfrm>
                <a:prstGeom prst="rect"/>
                <a:noFill/>
                <a:ln w="12700" cmpd="sng" cap="flat">
                  <a:noFill/>
                  <a:prstDash val="solid"/>
                  <a:miter/>
                </a:ln>
              </p:spPr>
            </p:pic>
          </p:grpSp>
          <p:pic>
            <p:nvPicPr>
              <p:cNvPr id="603" name="Images"/>
              <p:cNvPicPr>
                <a:picLocks noChangeAspect="1"/>
              </p:cNvPicPr>
              <p:nvPr/>
            </p:nvPicPr>
            <p:blipFill>
              <a:blip r:embed="rId25" cstate="print"/>
              <a:stretch>
                <a:fillRect/>
              </a:stretch>
            </p:blipFill>
            <p:spPr>
              <a:xfrm rot="0">
                <a:off x="4699205" y="3981692"/>
                <a:ext cx="796856" cy="768940"/>
              </a:xfrm>
              <a:prstGeom prst="rect"/>
              <a:noFill/>
              <a:ln w="12700" cmpd="sng" cap="flat">
                <a:noFill/>
                <a:prstDash val="solid"/>
                <a:miter/>
              </a:ln>
            </p:spPr>
          </p:pic>
          <p:pic>
            <p:nvPicPr>
              <p:cNvPr id="604" name="Images"/>
              <p:cNvPicPr>
                <a:picLocks noChangeAspect="1"/>
              </p:cNvPicPr>
              <p:nvPr/>
            </p:nvPicPr>
            <p:blipFill>
              <a:blip r:embed="rId26" cstate="print"/>
              <a:stretch>
                <a:fillRect/>
              </a:stretch>
            </p:blipFill>
            <p:spPr>
              <a:xfrm rot="0">
                <a:off x="4710492" y="3134997"/>
                <a:ext cx="774282" cy="741917"/>
              </a:xfrm>
              <a:prstGeom prst="rect"/>
              <a:noFill/>
              <a:ln w="12700" cmpd="sng" cap="flat">
                <a:noFill/>
                <a:prstDash val="solid"/>
                <a:miter/>
              </a:ln>
            </p:spPr>
          </p:pic>
          <p:pic>
            <p:nvPicPr>
              <p:cNvPr id="605" name="Images"/>
              <p:cNvPicPr>
                <a:picLocks noChangeAspect="1"/>
              </p:cNvPicPr>
              <p:nvPr/>
            </p:nvPicPr>
            <p:blipFill>
              <a:blip r:embed="rId27" cstate="print"/>
              <a:stretch>
                <a:fillRect/>
              </a:stretch>
            </p:blipFill>
            <p:spPr>
              <a:xfrm rot="0">
                <a:off x="4721726" y="4879592"/>
                <a:ext cx="751814" cy="739488"/>
              </a:xfrm>
              <a:prstGeom prst="rect"/>
              <a:noFill/>
              <a:ln w="12700" cmpd="sng" cap="flat">
                <a:noFill/>
                <a:prstDash val="solid"/>
                <a:miter/>
              </a:ln>
            </p:spPr>
          </p:pic>
          <p:grpSp>
            <p:nvGrpSpPr>
              <p:cNvPr id="608" name="Combination"/>
              <p:cNvGrpSpPr>
                <a:grpSpLocks/>
              </p:cNvGrpSpPr>
              <p:nvPr/>
            </p:nvGrpSpPr>
            <p:grpSpPr>
              <a:xfrm>
                <a:off x="3791743" y="3584225"/>
                <a:ext cx="751746" cy="292688"/>
                <a:chOff x="3791743" y="3584225"/>
                <a:chExt cx="751746" cy="292688"/>
              </a:xfrm>
            </p:grpSpPr>
            <p:pic>
              <p:nvPicPr>
                <p:cNvPr id="606" name="Images"/>
                <p:cNvPicPr>
                  <a:picLocks noChangeAspect="1"/>
                </p:cNvPicPr>
                <p:nvPr/>
              </p:nvPicPr>
              <p:blipFill>
                <a:blip r:embed="rId28" cstate="print"/>
                <a:stretch>
                  <a:fillRect/>
                </a:stretch>
              </p:blipFill>
              <p:spPr>
                <a:xfrm rot="0">
                  <a:off x="3791743" y="3584225"/>
                  <a:ext cx="375872" cy="292688"/>
                </a:xfrm>
                <a:prstGeom prst="rect"/>
                <a:noFill/>
                <a:ln w="12700" cmpd="sng" cap="flat">
                  <a:noFill/>
                  <a:prstDash val="solid"/>
                  <a:miter/>
                </a:ln>
              </p:spPr>
            </p:pic>
            <p:pic>
              <p:nvPicPr>
                <p:cNvPr id="607" name="Images"/>
                <p:cNvPicPr>
                  <a:picLocks noChangeAspect="1"/>
                </p:cNvPicPr>
                <p:nvPr/>
              </p:nvPicPr>
              <p:blipFill>
                <a:blip r:embed="rId29" cstate="print"/>
                <a:stretch>
                  <a:fillRect/>
                </a:stretch>
              </p:blipFill>
              <p:spPr>
                <a:xfrm rot="0">
                  <a:off x="4167617" y="3584225"/>
                  <a:ext cx="375873" cy="292688"/>
                </a:xfrm>
                <a:prstGeom prst="rect"/>
                <a:noFill/>
                <a:ln w="12700" cmpd="sng" cap="flat">
                  <a:noFill/>
                  <a:prstDash val="solid"/>
                  <a:miter/>
                </a:ln>
              </p:spPr>
            </p:pic>
          </p:grpSp>
          <p:grpSp>
            <p:nvGrpSpPr>
              <p:cNvPr id="611" name="Combination"/>
              <p:cNvGrpSpPr>
                <a:grpSpLocks/>
              </p:cNvGrpSpPr>
              <p:nvPr/>
            </p:nvGrpSpPr>
            <p:grpSpPr>
              <a:xfrm>
                <a:off x="3803752" y="5325333"/>
                <a:ext cx="727727" cy="293749"/>
                <a:chOff x="3803752" y="5325333"/>
                <a:chExt cx="727727" cy="293749"/>
              </a:xfrm>
            </p:grpSpPr>
            <p:pic>
              <p:nvPicPr>
                <p:cNvPr id="609" name="Images"/>
                <p:cNvPicPr>
                  <a:picLocks noChangeAspect="1"/>
                </p:cNvPicPr>
                <p:nvPr/>
              </p:nvPicPr>
              <p:blipFill>
                <a:blip r:embed="rId30" cstate="print"/>
                <a:stretch>
                  <a:fillRect/>
                </a:stretch>
              </p:blipFill>
              <p:spPr>
                <a:xfrm rot="0">
                  <a:off x="3803752" y="5325333"/>
                  <a:ext cx="364437" cy="293749"/>
                </a:xfrm>
                <a:prstGeom prst="rect"/>
                <a:noFill/>
                <a:ln w="12700" cmpd="sng" cap="flat">
                  <a:noFill/>
                  <a:prstDash val="solid"/>
                  <a:miter/>
                </a:ln>
              </p:spPr>
            </p:pic>
            <p:pic>
              <p:nvPicPr>
                <p:cNvPr id="610" name="Images"/>
                <p:cNvPicPr>
                  <a:picLocks noChangeAspect="1"/>
                </p:cNvPicPr>
                <p:nvPr/>
              </p:nvPicPr>
              <p:blipFill>
                <a:blip r:embed="rId31" cstate="print"/>
                <a:stretch>
                  <a:fillRect/>
                </a:stretch>
              </p:blipFill>
              <p:spPr>
                <a:xfrm rot="0">
                  <a:off x="4167043" y="5325333"/>
                  <a:ext cx="364437" cy="293749"/>
                </a:xfrm>
                <a:prstGeom prst="rect"/>
                <a:noFill/>
                <a:ln w="12700" cmpd="sng" cap="flat">
                  <a:noFill/>
                  <a:prstDash val="solid"/>
                  <a:miter/>
                </a:ln>
              </p:spPr>
            </p:pic>
          </p:grpSp>
          <p:pic>
            <p:nvPicPr>
              <p:cNvPr id="612" name="Images"/>
              <p:cNvPicPr>
                <a:picLocks noChangeAspect="1"/>
              </p:cNvPicPr>
              <p:nvPr/>
            </p:nvPicPr>
            <p:blipFill>
              <a:blip r:embed="rId32" cstate="print"/>
              <a:stretch>
                <a:fillRect/>
              </a:stretch>
            </p:blipFill>
            <p:spPr>
              <a:xfrm rot="0">
                <a:off x="5715408" y="4450296"/>
                <a:ext cx="588840" cy="300338"/>
              </a:xfrm>
              <a:prstGeom prst="rect"/>
              <a:noFill/>
              <a:ln w="12700" cmpd="sng" cap="flat">
                <a:noFill/>
                <a:prstDash val="solid"/>
                <a:miter/>
              </a:ln>
            </p:spPr>
          </p:pic>
          <p:pic>
            <p:nvPicPr>
              <p:cNvPr id="613" name="Images"/>
              <p:cNvPicPr>
                <a:picLocks noChangeAspect="1"/>
              </p:cNvPicPr>
              <p:nvPr/>
            </p:nvPicPr>
            <p:blipFill>
              <a:blip r:embed="rId33" cstate="print"/>
              <a:stretch>
                <a:fillRect/>
              </a:stretch>
            </p:blipFill>
            <p:spPr>
              <a:xfrm rot="0">
                <a:off x="5715408" y="3574440"/>
                <a:ext cx="588840" cy="302474"/>
              </a:xfrm>
              <a:prstGeom prst="rect"/>
              <a:noFill/>
              <a:ln w="12700" cmpd="sng" cap="flat">
                <a:noFill/>
                <a:prstDash val="solid"/>
                <a:miter/>
              </a:ln>
            </p:spPr>
          </p:pic>
          <p:pic>
            <p:nvPicPr>
              <p:cNvPr id="614" name="Images"/>
              <p:cNvPicPr>
                <a:picLocks noChangeAspect="1"/>
              </p:cNvPicPr>
              <p:nvPr/>
            </p:nvPicPr>
            <p:blipFill>
              <a:blip r:embed="rId34" cstate="print"/>
              <a:stretch>
                <a:fillRect/>
              </a:stretch>
            </p:blipFill>
            <p:spPr>
              <a:xfrm rot="0">
                <a:off x="5719229" y="5318847"/>
                <a:ext cx="581199" cy="300232"/>
              </a:xfrm>
              <a:prstGeom prst="rect"/>
              <a:noFill/>
              <a:ln w="12700" cmpd="sng" cap="flat">
                <a:noFill/>
                <a:prstDash val="solid"/>
                <a:miter/>
              </a:ln>
            </p:spPr>
          </p:pic>
          <p:grpSp>
            <p:nvGrpSpPr>
              <p:cNvPr id="617" name="Combination"/>
              <p:cNvGrpSpPr>
                <a:grpSpLocks/>
              </p:cNvGrpSpPr>
              <p:nvPr/>
            </p:nvGrpSpPr>
            <p:grpSpPr>
              <a:xfrm>
                <a:off x="3809309" y="4469721"/>
                <a:ext cx="716615" cy="280912"/>
                <a:chOff x="3809309" y="4469721"/>
                <a:chExt cx="716615" cy="280912"/>
              </a:xfrm>
            </p:grpSpPr>
            <p:pic>
              <p:nvPicPr>
                <p:cNvPr id="615" name="Images"/>
                <p:cNvPicPr>
                  <a:picLocks noChangeAspect="1"/>
                </p:cNvPicPr>
                <p:nvPr/>
              </p:nvPicPr>
              <p:blipFill>
                <a:blip r:embed="rId35" cstate="print"/>
                <a:stretch>
                  <a:fillRect/>
                </a:stretch>
              </p:blipFill>
              <p:spPr>
                <a:xfrm rot="0">
                  <a:off x="3809309" y="4469721"/>
                  <a:ext cx="358307" cy="280912"/>
                </a:xfrm>
                <a:prstGeom prst="rect"/>
                <a:noFill/>
                <a:ln w="12700" cmpd="sng" cap="flat">
                  <a:noFill/>
                  <a:prstDash val="solid"/>
                  <a:miter/>
                </a:ln>
              </p:spPr>
            </p:pic>
            <p:pic>
              <p:nvPicPr>
                <p:cNvPr id="616" name="Images"/>
                <p:cNvPicPr>
                  <a:picLocks noChangeAspect="1"/>
                </p:cNvPicPr>
                <p:nvPr/>
              </p:nvPicPr>
              <p:blipFill>
                <a:blip r:embed="rId36" cstate="print"/>
                <a:stretch>
                  <a:fillRect/>
                </a:stretch>
              </p:blipFill>
              <p:spPr>
                <a:xfrm rot="0">
                  <a:off x="4167617" y="4469721"/>
                  <a:ext cx="358308" cy="280912"/>
                </a:xfrm>
                <a:prstGeom prst="rect"/>
                <a:noFill/>
                <a:ln w="12700" cmpd="sng" cap="flat">
                  <a:noFill/>
                  <a:prstDash val="solid"/>
                  <a:miter/>
                </a:ln>
              </p:spPr>
            </p:pic>
          </p:grpSp>
          <p:grpSp>
            <p:nvGrpSpPr>
              <p:cNvPr id="620" name="Combination"/>
              <p:cNvGrpSpPr>
                <a:grpSpLocks/>
              </p:cNvGrpSpPr>
              <p:nvPr/>
            </p:nvGrpSpPr>
            <p:grpSpPr>
              <a:xfrm>
                <a:off x="2721961" y="4391286"/>
                <a:ext cx="806238" cy="359348"/>
                <a:chOff x="2721961" y="4391286"/>
                <a:chExt cx="806238" cy="359348"/>
              </a:xfrm>
            </p:grpSpPr>
            <p:pic>
              <p:nvPicPr>
                <p:cNvPr id="618" name="Images"/>
                <p:cNvPicPr>
                  <a:picLocks noChangeAspect="1"/>
                </p:cNvPicPr>
                <p:nvPr/>
              </p:nvPicPr>
              <p:blipFill>
                <a:blip r:embed="rId37" cstate="print"/>
                <a:stretch>
                  <a:fillRect/>
                </a:stretch>
              </p:blipFill>
              <p:spPr>
                <a:xfrm rot="0">
                  <a:off x="2721961" y="4391286"/>
                  <a:ext cx="407261" cy="359348"/>
                </a:xfrm>
                <a:prstGeom prst="rect"/>
                <a:noFill/>
                <a:ln w="12700" cmpd="sng" cap="flat">
                  <a:noFill/>
                  <a:prstDash val="solid"/>
                  <a:miter/>
                </a:ln>
              </p:spPr>
            </p:pic>
            <p:pic>
              <p:nvPicPr>
                <p:cNvPr id="619" name="Images"/>
                <p:cNvPicPr>
                  <a:picLocks noChangeAspect="1"/>
                </p:cNvPicPr>
                <p:nvPr/>
              </p:nvPicPr>
              <p:blipFill>
                <a:blip r:embed="rId38" cstate="print"/>
                <a:stretch>
                  <a:fillRect/>
                </a:stretch>
              </p:blipFill>
              <p:spPr>
                <a:xfrm rot="0">
                  <a:off x="3120938" y="4391286"/>
                  <a:ext cx="407261" cy="359348"/>
                </a:xfrm>
                <a:prstGeom prst="rect"/>
                <a:noFill/>
                <a:ln w="12700" cmpd="sng" cap="flat">
                  <a:noFill/>
                  <a:prstDash val="solid"/>
                  <a:miter/>
                </a:ln>
              </p:spPr>
            </p:pic>
          </p:grpSp>
        </p:grpSp>
        <p:grpSp>
          <p:nvGrpSpPr>
            <p:cNvPr id="624" name="Combination"/>
            <p:cNvGrpSpPr>
              <a:grpSpLocks/>
            </p:cNvGrpSpPr>
            <p:nvPr/>
          </p:nvGrpSpPr>
          <p:grpSpPr>
            <a:xfrm>
              <a:off x="2704233" y="2634973"/>
              <a:ext cx="832917" cy="385181"/>
              <a:chOff x="2704233" y="2634973"/>
              <a:chExt cx="832917" cy="385181"/>
            </a:xfrm>
          </p:grpSpPr>
          <p:pic>
            <p:nvPicPr>
              <p:cNvPr id="622" name="Images"/>
              <p:cNvPicPr>
                <a:picLocks noChangeAspect="1"/>
              </p:cNvPicPr>
              <p:nvPr/>
            </p:nvPicPr>
            <p:blipFill>
              <a:blip r:embed="rId39" cstate="print"/>
              <a:stretch>
                <a:fillRect/>
              </a:stretch>
            </p:blipFill>
            <p:spPr>
              <a:xfrm rot="0">
                <a:off x="2704233" y="2634973"/>
                <a:ext cx="416917" cy="385181"/>
              </a:xfrm>
              <a:prstGeom prst="rect"/>
              <a:noFill/>
              <a:ln w="12700" cmpd="sng" cap="flat">
                <a:noFill/>
                <a:prstDash val="solid"/>
                <a:miter/>
              </a:ln>
            </p:spPr>
          </p:pic>
          <p:pic>
            <p:nvPicPr>
              <p:cNvPr id="623" name="Images"/>
              <p:cNvPicPr>
                <a:picLocks noChangeAspect="1"/>
              </p:cNvPicPr>
              <p:nvPr/>
            </p:nvPicPr>
            <p:blipFill>
              <a:blip r:embed="rId40" cstate="print"/>
              <a:stretch>
                <a:fillRect/>
              </a:stretch>
            </p:blipFill>
            <p:spPr>
              <a:xfrm rot="0">
                <a:off x="3120234" y="2634973"/>
                <a:ext cx="416917" cy="385181"/>
              </a:xfrm>
              <a:prstGeom prst="rect"/>
              <a:noFill/>
              <a:ln w="12700" cmpd="sng" cap="flat">
                <a:noFill/>
                <a:prstDash val="solid"/>
                <a:miter/>
              </a:ln>
            </p:spPr>
          </p:pic>
        </p:grpSp>
        <p:grpSp>
          <p:nvGrpSpPr>
            <p:cNvPr id="627" name="Combination"/>
            <p:cNvGrpSpPr>
              <a:grpSpLocks/>
            </p:cNvGrpSpPr>
            <p:nvPr/>
          </p:nvGrpSpPr>
          <p:grpSpPr>
            <a:xfrm>
              <a:off x="3794136" y="2721760"/>
              <a:ext cx="755728" cy="298394"/>
              <a:chOff x="3794136" y="2721760"/>
              <a:chExt cx="755728" cy="298394"/>
            </a:xfrm>
          </p:grpSpPr>
          <p:pic>
            <p:nvPicPr>
              <p:cNvPr id="625" name="Images"/>
              <p:cNvPicPr>
                <a:picLocks noChangeAspect="1"/>
              </p:cNvPicPr>
              <p:nvPr/>
            </p:nvPicPr>
            <p:blipFill>
              <a:blip r:embed="rId41" cstate="print"/>
              <a:stretch>
                <a:fillRect/>
              </a:stretch>
            </p:blipFill>
            <p:spPr>
              <a:xfrm rot="0">
                <a:off x="3794136" y="2721760"/>
                <a:ext cx="385728" cy="298394"/>
              </a:xfrm>
              <a:prstGeom prst="rect"/>
              <a:noFill/>
              <a:ln w="12700" cmpd="sng" cap="flat">
                <a:noFill/>
                <a:prstDash val="solid"/>
                <a:miter/>
              </a:ln>
            </p:spPr>
          </p:pic>
          <p:pic>
            <p:nvPicPr>
              <p:cNvPr id="626" name="Images"/>
              <p:cNvPicPr>
                <a:picLocks noChangeAspect="1"/>
              </p:cNvPicPr>
              <p:nvPr/>
            </p:nvPicPr>
            <p:blipFill>
              <a:blip r:embed="rId42" cstate="print"/>
              <a:stretch>
                <a:fillRect/>
              </a:stretch>
            </p:blipFill>
            <p:spPr>
              <a:xfrm rot="0">
                <a:off x="4164135" y="2721760"/>
                <a:ext cx="385728" cy="298394"/>
              </a:xfrm>
              <a:prstGeom prst="rect"/>
              <a:noFill/>
              <a:ln w="12700" cmpd="sng" cap="flat">
                <a:noFill/>
                <a:prstDash val="solid"/>
                <a:miter/>
              </a:ln>
            </p:spPr>
          </p:pic>
        </p:grpSp>
        <p:pic>
          <p:nvPicPr>
            <p:cNvPr id="628" name="Images"/>
            <p:cNvPicPr>
              <a:picLocks noChangeAspect="1"/>
            </p:cNvPicPr>
            <p:nvPr/>
          </p:nvPicPr>
          <p:blipFill>
            <a:blip r:embed="rId43" cstate="print"/>
            <a:stretch>
              <a:fillRect/>
            </a:stretch>
          </p:blipFill>
          <p:spPr>
            <a:xfrm rot="0">
              <a:off x="4726404" y="2278237"/>
              <a:ext cx="769709" cy="741916"/>
            </a:xfrm>
            <a:prstGeom prst="rect"/>
            <a:noFill/>
            <a:ln w="12700" cmpd="sng" cap="flat">
              <a:noFill/>
              <a:prstDash val="solid"/>
              <a:miter/>
            </a:ln>
          </p:spPr>
        </p:pic>
        <p:pic>
          <p:nvPicPr>
            <p:cNvPr id="629" name="Images"/>
            <p:cNvPicPr>
              <a:picLocks noChangeAspect="1"/>
            </p:cNvPicPr>
            <p:nvPr/>
          </p:nvPicPr>
          <p:blipFill>
            <a:blip r:embed="rId44" cstate="print"/>
            <a:stretch>
              <a:fillRect/>
            </a:stretch>
          </p:blipFill>
          <p:spPr>
            <a:xfrm rot="0">
              <a:off x="6560125" y="2707357"/>
              <a:ext cx="859546" cy="312797"/>
            </a:xfrm>
            <a:prstGeom prst="rect"/>
            <a:noFill/>
            <a:ln w="12700" cmpd="sng" cap="flat">
              <a:noFill/>
              <a:prstDash val="solid"/>
              <a:miter/>
            </a:ln>
          </p:spPr>
        </p:pic>
        <p:pic>
          <p:nvPicPr>
            <p:cNvPr id="630" name="Images"/>
            <p:cNvPicPr>
              <a:picLocks noChangeAspect="1"/>
            </p:cNvPicPr>
            <p:nvPr/>
          </p:nvPicPr>
          <p:blipFill>
            <a:blip r:embed="rId45" cstate="print"/>
            <a:stretch>
              <a:fillRect/>
            </a:stretch>
          </p:blipFill>
          <p:spPr>
            <a:xfrm rot="0">
              <a:off x="5722269" y="2708799"/>
              <a:ext cx="607053" cy="311354"/>
            </a:xfrm>
            <a:prstGeom prst="rect"/>
            <a:noFill/>
            <a:ln w="12700" cmpd="sng" cap="flat">
              <a:noFill/>
              <a:prstDash val="solid"/>
              <a:miter/>
            </a:ln>
          </p:spPr>
        </p:pic>
      </p:grpSp>
      <p:sp>
        <p:nvSpPr>
          <p:cNvPr id="632" name="Rectangles"/>
          <p:cNvSpPr>
            <a:spLocks/>
          </p:cNvSpPr>
          <p:nvPr/>
        </p:nvSpPr>
        <p:spPr>
          <a:xfrm rot="0">
            <a:off x="8371734" y="5187693"/>
            <a:ext cx="3697831" cy="520065"/>
          </a:xfrm>
          <a:prstGeom prst="rect"/>
          <a:noFill/>
          <a:ln w="12700" cmpd="sng" cap="flat">
            <a:noFill/>
            <a:prstDash val="solid"/>
            <a:round/>
          </a:ln>
        </p:spPr>
        <p:txBody>
          <a:bodyPr vert="horz" wrap="squar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Clear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in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other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colours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campaigns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custo</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please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contact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mercandising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MOQ and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leadtimes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endParaRPr lang="zh-CN" altLang="en-US" sz="1000" b="0" i="0" u="none" strike="noStrike" kern="0" cap="none" spc="0" baseline="0">
              <a:solidFill>
                <a:srgbClr val="000000"/>
              </a:solidFill>
              <a:latin typeface="Arial" pitchFamily="0" charset="0"/>
              <a:ea typeface="Droid Sans" pitchFamily="0" charset="0"/>
              <a:cs typeface="Helvetica" pitchFamily="34" charset="0"/>
            </a:endParaRPr>
          </a:p>
        </p:txBody>
      </p:sp>
    </p:spTree>
    <p:extLst>
      <p:ext uri="{BB962C8B-B14F-4D97-AF65-F5344CB8AC3E}">
        <p14:creationId xmlns:p14="http://schemas.microsoft.com/office/powerpoint/2010/main" val="679281162"/>
      </p:ext>
    </p:extLst>
  </p:cSld>
  <p:clrMapOvr>
    <a:masterClrMapping/>
  </p:clrMapOvr>
</p:sld>
</file>

<file path=ppt/slides/slide25.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636" name="Images"/>
          <p:cNvPicPr>
            <a:picLocks noChangeAspect="1"/>
          </p:cNvPicPr>
          <p:nvPr/>
        </p:nvPicPr>
        <p:blipFill>
          <a:blip r:embed="rId1" cstate="print"/>
          <a:stretch>
            <a:fillRect/>
          </a:stretch>
        </p:blipFill>
        <p:spPr>
          <a:xfrm rot="0">
            <a:off x="0" y="0"/>
            <a:ext cx="12192000" cy="6858000"/>
          </a:xfrm>
          <a:prstGeom prst="rect"/>
          <a:noFill/>
          <a:ln cmpd="sng" cap="flat">
            <a:noFill/>
            <a:prstDash val="solid"/>
            <a:miter/>
          </a:ln>
        </p:spPr>
      </p:pic>
      <p:sp>
        <p:nvSpPr>
          <p:cNvPr id="637" name="Text box"/>
          <p:cNvSpPr>
            <a:spLocks noGrp="1"/>
          </p:cNvSpPr>
          <p:nvPr>
            <p:ph type="body" idx="4294967295"/>
          </p:nvPr>
        </p:nvSpPr>
        <p:spPr>
          <a:xfrm rot="0">
            <a:off x="477837" y="2448983"/>
            <a:ext cx="11217275" cy="1960033"/>
          </a:xfrm>
          <a:prstGeom prst="rect"/>
          <a:noFill/>
          <a:ln w="12700" cmpd="sng" cap="flat">
            <a:noFill/>
            <a:prstDash val="solid"/>
            <a:miter/>
          </a:ln>
        </p:spPr>
        <p:txBody>
          <a:bodyPr vert="horz" wrap="square" lIns="91440" tIns="45720" rIns="91440" bIns="45720" anchor="ctr" anchorCtr="0">
            <a:prstTxWarp prst="textNoShape"/>
          </a:bodyPr>
          <a:lstStyle/>
          <a:p>
            <a:pPr marL="0" indent="0" algn="ctr" defTabSz="0">
              <a:lnSpc>
                <a:spcPct val="100000"/>
              </a:lnSpc>
              <a:spcBef>
                <a:spcPts val="0"/>
              </a:spcBef>
              <a:spcAft>
                <a:spcPts val="0"/>
              </a:spcAft>
              <a:buNone/>
            </a:pPr>
            <a:r>
              <a:rPr lang="en-US" altLang="zh-CN" sz="5400" b="0" i="0" u="none" strike="noStrike" kern="200" cap="none" spc="0" baseline="0">
                <a:solidFill>
                  <a:schemeClr val="tx1"/>
                </a:solidFill>
                <a:latin typeface="Arial" pitchFamily="0" charset="0"/>
                <a:ea typeface="Droid Sans" pitchFamily="0" charset="0"/>
                <a:cs typeface="Lucida Sans"/>
              </a:rPr>
              <a:t>KARTIO</a:t>
            </a:r>
            <a:endParaRPr lang="zh-CN" altLang="en-US" sz="5400" b="0" i="0" u="none" strike="noStrike" kern="200" cap="none" spc="0" baseline="0">
              <a:solidFill>
                <a:schemeClr val="tx1"/>
              </a:solidFill>
              <a:latin typeface="Arial" pitchFamily="0" charset="0"/>
              <a:ea typeface="Droid Sans" pitchFamily="0" charset="0"/>
              <a:cs typeface="Lucida Sans"/>
            </a:endParaRPr>
          </a:p>
        </p:txBody>
      </p:sp>
      <p:sp>
        <p:nvSpPr>
          <p:cNvPr id="638" name="Text box"/>
          <p:cNvSpPr>
            <a:spLocks noGrp="1" noChangeAspect="1"/>
          </p:cNvSpPr>
          <p:nvPr>
            <p:ph type="body" idx="4294967295"/>
          </p:nvPr>
        </p:nvSpPr>
        <p:spPr>
          <a:xfrm rot="0">
            <a:off x="5735999" y="477838"/>
            <a:ext cx="719999" cy="161312"/>
          </a:xfrm>
          <a:prstGeom prst="rect"/>
          <a:blipFill rotWithShape="1">
            <a:blip r:embed="rId2"/>
            <a:stretch/>
          </a:blip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ct val="20000"/>
              </a:spcBef>
              <a:spcAft>
                <a:spcPts val="0"/>
              </a:spcAft>
              <a:buNone/>
            </a:pPr>
            <a:endParaRPr lang="zh-CN" altLang="en-US" sz="1400" b="0" i="0" u="none" strike="noStrike" kern="1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1087020580"/>
      </p:ext>
    </p:extLst>
  </p:cSld>
  <p:clrMapOvr>
    <a:masterClrMapping/>
  </p:clrMapOvr>
</p:sld>
</file>

<file path=ppt/slides/slide26.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639" name="Images"/>
          <p:cNvPicPr>
            <a:picLocks noChangeAspect="1"/>
          </p:cNvPicPr>
          <p:nvPr/>
        </p:nvPicPr>
        <p:blipFill>
          <a:blip r:embed="rId1" cstate="print"/>
          <a:stretch>
            <a:fillRect/>
          </a:stretch>
        </p:blipFill>
        <p:spPr>
          <a:xfrm rot="0">
            <a:off x="0" y="0"/>
            <a:ext cx="6096000" cy="6858000"/>
          </a:xfrm>
          <a:prstGeom prst="rect"/>
          <a:noFill/>
          <a:ln cmpd="sng" cap="flat">
            <a:noFill/>
            <a:prstDash val="solid"/>
            <a:miter/>
          </a:ln>
        </p:spPr>
      </p:pic>
      <p:sp>
        <p:nvSpPr>
          <p:cNvPr id="640" name="Text box"/>
          <p:cNvSpPr>
            <a:spLocks noGrp="1"/>
          </p:cNvSpPr>
          <p:nvPr>
            <p:ph type="body" idx="4294967295"/>
          </p:nvPr>
        </p:nvSpPr>
        <p:spPr>
          <a:xfrm rot="0">
            <a:off x="6592888" y="1892299"/>
            <a:ext cx="5102225" cy="4482570"/>
          </a:xfrm>
          <a:prstGeom prst="rect"/>
          <a:noFill/>
          <a:ln w="12700" cmpd="sng" cap="flat">
            <a:noFill/>
            <a:prstDash val="solid"/>
            <a:miter/>
          </a:ln>
        </p:spPr>
        <p:txBody>
          <a:bodyPr vert="horz" wrap="square" lIns="91440" tIns="45720" rIns="91440" bIns="45720" anchor="t" anchorCtr="0">
            <a:prstTxWarp prst="textNoShape"/>
          </a:bodyPr>
          <a:lstStyle/>
          <a:p>
            <a:pPr marL="0" indent="0" algn="l" eaLnBrk="1" fontAlgn="auto" latinLnBrk="0" hangingPunct="1">
              <a:lnSpc>
                <a:spcPct val="100000"/>
              </a:lnSpc>
              <a:spcBef>
                <a:spcPct val="20000"/>
              </a:spcBef>
              <a:spcAft>
                <a:spcPts val="0"/>
              </a:spcAft>
              <a:buNone/>
            </a:pPr>
            <a:r>
              <a:rPr lang="en-US" altLang="zh-CN" sz="1600" b="0" i="0" u="none" strike="noStrike" kern="200" cap="none" spc="0" baseline="0">
                <a:solidFill>
                  <a:srgbClr val="0D0D0C"/>
                </a:solidFill>
                <a:latin typeface="Arial" pitchFamily="0" charset="0"/>
                <a:ea typeface="Droid Sans" pitchFamily="0" charset="0"/>
                <a:cs typeface="Lucida Sans"/>
              </a:rPr>
              <a:t>Known as the conscience of Finnish design, Kaj Frank sought to remove excess in his work leaving only the essentials. In 1958, Franck realized his goal with the Kartio glass, which captured the perfect balance between material and geometric form. </a:t>
            </a:r>
            <a:br>
              <a:rPr lang="zh-CN" altLang="en-US" sz="1600" b="0" i="0" u="none" strike="noStrike" kern="200" cap="none" spc="0" baseline="0">
                <a:solidFill>
                  <a:srgbClr val="0D0D0C"/>
                </a:solidFill>
                <a:latin typeface="Arial" pitchFamily="0" charset="0"/>
                <a:ea typeface="Droid Sans" pitchFamily="0" charset="0"/>
                <a:cs typeface="Lucida Sans"/>
              </a:rPr>
            </a:br>
            <a:br>
              <a:rPr lang="zh-CN" altLang="en-US" sz="1600" b="0" i="0" u="none" strike="noStrike" kern="200" cap="none" spc="0" baseline="0">
                <a:solidFill>
                  <a:srgbClr val="0D0D0C"/>
                </a:solidFill>
                <a:latin typeface="Arial" pitchFamily="0" charset="0"/>
                <a:ea typeface="Droid Sans" pitchFamily="0" charset="0"/>
                <a:cs typeface="Lucida Sans"/>
              </a:rPr>
            </a:br>
            <a:r>
              <a:rPr lang="en-US" altLang="zh-CN" sz="1600" b="0" i="0" u="none" strike="noStrike" kern="200" cap="none" spc="0" baseline="0">
                <a:solidFill>
                  <a:srgbClr val="0D0D0C"/>
                </a:solidFill>
                <a:latin typeface="Arial" pitchFamily="0" charset="0"/>
                <a:ea typeface="Droid Sans" pitchFamily="0" charset="0"/>
                <a:cs typeface="Lucida Sans"/>
              </a:rPr>
              <a:t>Simple, yet durable enough for everyday use, Franck mastered the creation of the basic drinking glass, which is a legendary design beyond any trend. The wide and versatile colour palette of Kartio perfectly represents Iittala’s knowledge of coloured glass.</a:t>
            </a:r>
            <a:br>
              <a:rPr lang="zh-CN" altLang="en-US"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br>
            <a:br>
              <a:rPr lang="zh-CN" altLang="en-US" sz="1600" b="0" i="0" u="none" strike="noStrike" kern="200" cap="none" spc="20" baseline="0">
                <a:solidFill>
                  <a:srgbClr val="000000"/>
                </a:solidFill>
                <a:latin typeface="Arial" pitchFamily="0" charset="0"/>
                <a:ea typeface="Droid Sans" pitchFamily="0" charset="0"/>
                <a:cs typeface="Helvetica" pitchFamily="34" charset="0"/>
                <a:sym typeface="Arial" pitchFamily="0" charset="0"/>
              </a:rPr>
            </a:br>
            <a:r>
              <a:rPr lang="en-US" altLang="zh-CN" sz="1600" b="0" i="0" u="none" strike="noStrike" kern="200" cap="none" spc="0" baseline="0">
                <a:solidFill>
                  <a:srgbClr val="0D0D0C"/>
                </a:solidFill>
                <a:latin typeface="Arial" pitchFamily="0" charset="0"/>
                <a:ea typeface="Droid Sans" pitchFamily="0" charset="0"/>
                <a:cs typeface="Lucida Sans"/>
                <a:sym typeface="Arial" pitchFamily="0" charset="0"/>
              </a:rPr>
              <a:t>In 2025 the series is extended with a re-launch of the sweet apple green colour.</a:t>
            </a:r>
            <a:endParaRPr lang="zh-CN" altLang="en-US" sz="1600" b="0" i="0" u="none" strike="noStrike" kern="200" cap="none" spc="0" baseline="0">
              <a:solidFill>
                <a:srgbClr val="0D0D0C"/>
              </a:solidFill>
              <a:latin typeface="Arial" pitchFamily="0" charset="0"/>
              <a:ea typeface="Droid Sans" pitchFamily="0" charset="0"/>
              <a:cs typeface="Lucida Sans"/>
            </a:endParaRPr>
          </a:p>
        </p:txBody>
      </p:sp>
      <p:sp>
        <p:nvSpPr>
          <p:cNvPr id="641" name="Text box"/>
          <p:cNvSpPr>
            <a:spLocks noGrp="1"/>
          </p:cNvSpPr>
          <p:nvPr>
            <p:ph type="body" idx="4294967295"/>
          </p:nvPr>
        </p:nvSpPr>
        <p:spPr>
          <a:xfrm rot="0">
            <a:off x="6588100" y="385289"/>
            <a:ext cx="5102225" cy="811463"/>
          </a:xfrm>
          <a:prstGeom prst="rect"/>
          <a:no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KARTIO</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1402749494"/>
      </p:ext>
    </p:extLst>
  </p:cSld>
  <p:clrMapOvr>
    <a:masterClrMapping/>
  </p:clrMapOvr>
</p:sld>
</file>

<file path=ppt/slides/slide27.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642"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KARTIO </a:t>
            </a:r>
            <a:r>
              <a:rPr lang="en-US" altLang="zh-CN" sz="1800" b="0" i="0" u="none" strike="noStrike" kern="200" cap="none" spc="0" baseline="0">
                <a:solidFill>
                  <a:schemeClr val="tx1"/>
                </a:solidFill>
                <a:latin typeface="Arial" pitchFamily="0" charset="0"/>
                <a:ea typeface="Droid Sans" pitchFamily="0" charset="0"/>
                <a:cs typeface="Lucida Sans"/>
              </a:rPr>
              <a:t>apple</a:t>
            </a:r>
            <a:r>
              <a:rPr lang="en-US" altLang="zh-CN" sz="1800" b="0" i="0" u="none" strike="noStrike" kern="200" cap="none" spc="0" baseline="0">
                <a:solidFill>
                  <a:schemeClr val="tx1"/>
                </a:solidFill>
                <a:latin typeface="Arial" pitchFamily="0" charset="0"/>
                <a:ea typeface="Droid Sans" pitchFamily="0" charset="0"/>
                <a:cs typeface="Lucida Sans"/>
              </a:rPr>
              <a:t> </a:t>
            </a:r>
            <a:r>
              <a:rPr lang="en-US" altLang="zh-CN" sz="1800" b="0" i="0" u="none" strike="noStrike" kern="200" cap="none" spc="0" baseline="0">
                <a:solidFill>
                  <a:schemeClr val="tx1"/>
                </a:solidFill>
                <a:latin typeface="Arial" pitchFamily="0" charset="0"/>
                <a:ea typeface="Droid Sans" pitchFamily="0" charset="0"/>
                <a:cs typeface="Lucida Sans"/>
              </a:rPr>
              <a:t>green</a:t>
            </a:r>
            <a:r>
              <a:rPr lang="en-US" altLang="zh-CN" sz="1800" b="0" i="0" u="none" strike="noStrike" kern="200" cap="none" spc="0" baseline="0">
                <a:solidFill>
                  <a:schemeClr val="tx1"/>
                </a:solidFill>
                <a:latin typeface="Arial" pitchFamily="0" charset="0"/>
                <a:ea typeface="Droid Sans" pitchFamily="0" charset="0"/>
                <a:cs typeface="Lucida Sans"/>
              </a:rPr>
              <a:t> </a:t>
            </a:r>
            <a:r>
              <a:rPr lang="en-US" altLang="zh-CN" sz="1800" b="0" i="0" u="none" strike="noStrike" kern="200" cap="none" spc="0" baseline="0">
                <a:solidFill>
                  <a:schemeClr val="tx1"/>
                </a:solidFill>
                <a:latin typeface="Arial" pitchFamily="0" charset="0"/>
                <a:ea typeface="Droid Sans" pitchFamily="0" charset="0"/>
                <a:cs typeface="Lucida Sans"/>
              </a:rPr>
              <a:t>spring</a:t>
            </a:r>
            <a:r>
              <a:rPr lang="en-US" altLang="zh-CN" sz="1800" b="0" i="0" u="none" strike="noStrike" kern="200" cap="none" spc="0" baseline="0">
                <a:solidFill>
                  <a:schemeClr val="tx1"/>
                </a:solidFill>
                <a:latin typeface="Arial" pitchFamily="0" charset="0"/>
                <a:ea typeface="Droid Sans" pitchFamily="0" charset="0"/>
                <a:cs typeface="Lucida Sans"/>
              </a:rPr>
              <a:t> summer edition</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643" name="Rectangles"/>
          <p:cNvSpPr>
            <a:spLocks/>
          </p:cNvSpPr>
          <p:nvPr/>
        </p:nvSpPr>
        <p:spPr>
          <a:xfrm rot="0">
            <a:off x="4593437" y="3191334"/>
            <a:ext cx="1214532"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tumbler 40cl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apple green</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644" name="Rectangles"/>
          <p:cNvSpPr>
            <a:spLocks/>
          </p:cNvSpPr>
          <p:nvPr/>
        </p:nvSpPr>
        <p:spPr>
          <a:xfrm rot="0">
            <a:off x="6384032" y="3191334"/>
            <a:ext cx="1214531" cy="528058"/>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tumbler 21cl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apple green</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645" name="Rectangles"/>
          <p:cNvSpPr>
            <a:spLocks/>
          </p:cNvSpPr>
          <p:nvPr/>
        </p:nvSpPr>
        <p:spPr>
          <a:xfrm rot="0">
            <a:off x="572101" y="4483724"/>
            <a:ext cx="3582682" cy="127086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 &amp;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Tiers 1-3</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7.3.-31.8.2025</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season´s edition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deadline for 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2024</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646" name="Rectangles"/>
          <p:cNvSpPr>
            <a:spLocks/>
          </p:cNvSpPr>
          <p:nvPr/>
        </p:nvSpPr>
        <p:spPr>
          <a:xfrm rot="0">
            <a:off x="4390157" y="4483724"/>
            <a:ext cx="3582682" cy="1632498"/>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Re-launch of apple green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earlier</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2009-2018)</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by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Kaj Franck 1958</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2pc Iittala standard package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Dishwasher safe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Pressed glass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Finland</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647" name="Rectangles"/>
          <p:cNvSpPr>
            <a:spLocks/>
          </p:cNvSpPr>
          <p:nvPr/>
        </p:nvSpPr>
        <p:spPr>
          <a:xfrm rot="0">
            <a:off x="8208213" y="4483724"/>
            <a:ext cx="3582682" cy="227979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 this:</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Designer Kaj Franck sought to remove excess in his work leaving only the essentials. In 1958, Franck realized his goal with the Kartio glass, which captured the perfect balance between material and geometric form. ​</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Simple, yet durable enough for everyday use. The sweet apple green pops out from table settings. Combine with Iittala´s spring-summer specials or add as a colour effect to your existing Iittala collection. Available for spring-summer season in 2025.​</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0" cap="none" spc="0" baseline="0">
              <a:solidFill>
                <a:srgbClr val="000000"/>
              </a:solidFill>
              <a:latin typeface="Arial" pitchFamily="0" charset="0"/>
              <a:ea typeface="Droid Sans" pitchFamily="0" charset="0"/>
              <a:cs typeface="Helvetica" pitchFamily="34" charset="0"/>
            </a:endParaRPr>
          </a:p>
        </p:txBody>
      </p:sp>
      <p:grpSp>
        <p:nvGrpSpPr>
          <p:cNvPr id="650" name="Combination"/>
          <p:cNvGrpSpPr>
            <a:grpSpLocks/>
          </p:cNvGrpSpPr>
          <p:nvPr/>
        </p:nvGrpSpPr>
        <p:grpSpPr>
          <a:xfrm>
            <a:off x="6405737" y="2456220"/>
            <a:ext cx="1145781" cy="607590"/>
            <a:chOff x="6405737" y="2456220"/>
            <a:chExt cx="1145781" cy="607590"/>
          </a:xfrm>
        </p:grpSpPr>
        <p:pic>
          <p:nvPicPr>
            <p:cNvPr id="648" name="Images"/>
            <p:cNvPicPr>
              <a:picLocks noChangeAspect="1"/>
            </p:cNvPicPr>
            <p:nvPr/>
          </p:nvPicPr>
          <p:blipFill>
            <a:blip r:embed="rId1" cstate="print"/>
            <a:stretch>
              <a:fillRect/>
            </a:stretch>
          </p:blipFill>
          <p:spPr>
            <a:xfrm rot="0">
              <a:off x="6405737" y="2456220"/>
              <a:ext cx="569773" cy="607590"/>
            </a:xfrm>
            <a:prstGeom prst="rect"/>
            <a:noFill/>
            <a:ln w="12700" cmpd="sng" cap="flat">
              <a:noFill/>
              <a:prstDash val="solid"/>
              <a:miter/>
            </a:ln>
          </p:spPr>
        </p:pic>
        <p:pic>
          <p:nvPicPr>
            <p:cNvPr id="649" name="Images"/>
            <p:cNvPicPr>
              <a:picLocks noChangeAspect="1"/>
            </p:cNvPicPr>
            <p:nvPr/>
          </p:nvPicPr>
          <p:blipFill>
            <a:blip r:embed="rId2" cstate="print"/>
            <a:stretch>
              <a:fillRect/>
            </a:stretch>
          </p:blipFill>
          <p:spPr>
            <a:xfrm rot="0">
              <a:off x="6981745" y="2456220"/>
              <a:ext cx="569773" cy="607590"/>
            </a:xfrm>
            <a:prstGeom prst="rect"/>
            <a:noFill/>
            <a:ln w="12700" cmpd="sng" cap="flat">
              <a:noFill/>
              <a:prstDash val="solid"/>
              <a:miter/>
            </a:ln>
          </p:spPr>
        </p:pic>
      </p:grpSp>
      <p:grpSp>
        <p:nvGrpSpPr>
          <p:cNvPr id="653" name="Combination"/>
          <p:cNvGrpSpPr>
            <a:grpSpLocks/>
          </p:cNvGrpSpPr>
          <p:nvPr/>
        </p:nvGrpSpPr>
        <p:grpSpPr>
          <a:xfrm>
            <a:off x="4593437" y="2264266"/>
            <a:ext cx="1170314" cy="802501"/>
            <a:chOff x="4593437" y="2264266"/>
            <a:chExt cx="1170314" cy="802501"/>
          </a:xfrm>
        </p:grpSpPr>
        <p:pic>
          <p:nvPicPr>
            <p:cNvPr id="651" name="Images"/>
            <p:cNvPicPr>
              <a:picLocks noChangeAspect="1"/>
            </p:cNvPicPr>
            <p:nvPr/>
          </p:nvPicPr>
          <p:blipFill>
            <a:blip r:embed="rId3" cstate="print"/>
            <a:stretch>
              <a:fillRect/>
            </a:stretch>
          </p:blipFill>
          <p:spPr>
            <a:xfrm rot="0">
              <a:off x="4593437" y="2264266"/>
              <a:ext cx="585157" cy="802501"/>
            </a:xfrm>
            <a:prstGeom prst="rect"/>
            <a:noFill/>
            <a:ln w="12700" cmpd="sng" cap="flat">
              <a:noFill/>
              <a:prstDash val="solid"/>
              <a:miter/>
            </a:ln>
          </p:spPr>
        </p:pic>
        <p:pic>
          <p:nvPicPr>
            <p:cNvPr id="652" name="Images"/>
            <p:cNvPicPr>
              <a:picLocks noChangeAspect="1"/>
            </p:cNvPicPr>
            <p:nvPr/>
          </p:nvPicPr>
          <p:blipFill>
            <a:blip r:embed="rId4" cstate="print"/>
            <a:stretch>
              <a:fillRect/>
            </a:stretch>
          </p:blipFill>
          <p:spPr>
            <a:xfrm rot="0">
              <a:off x="5178594" y="2264266"/>
              <a:ext cx="585157" cy="802501"/>
            </a:xfrm>
            <a:prstGeom prst="rect"/>
            <a:noFill/>
            <a:ln w="12700" cmpd="sng" cap="flat">
              <a:noFill/>
              <a:prstDash val="solid"/>
              <a:miter/>
            </a:ln>
          </p:spPr>
        </p:pic>
      </p:grpSp>
      <p:sp>
        <p:nvSpPr>
          <p:cNvPr id="654" name="Oval"/>
          <p:cNvSpPr>
            <a:spLocks noChangeAspect="1"/>
          </p:cNvSpPr>
          <p:nvPr/>
        </p:nvSpPr>
        <p:spPr>
          <a:xfrm rot="0">
            <a:off x="10598401" y="354354"/>
            <a:ext cx="1106235" cy="1106235"/>
          </a:xfrm>
          <a:prstGeom prst="ellipse"/>
          <a:solidFill>
            <a:schemeClr val="tx2"/>
          </a:solidFill>
          <a:ln w="25400" cmpd="sng" cap="flat">
            <a:noFill/>
            <a:prstDash val="solid"/>
            <a:round/>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br>
              <a:rPr lang="zh-CN" altLang="en-US" sz="900" b="0" i="0" u="none" strike="noStrike" kern="1200" cap="none" spc="0" baseline="0">
                <a:solidFill>
                  <a:schemeClr val="tx1"/>
                </a:solidFill>
                <a:latin typeface="Arial" pitchFamily="0" charset="0"/>
                <a:ea typeface="Droid Sans" pitchFamily="0" charset="0"/>
                <a:cs typeface="Arial" pitchFamily="0" charset="0"/>
              </a:rPr>
            </a:br>
            <a:r>
              <a:rPr lang="en-US" altLang="zh-CN" sz="900" b="0" i="0" u="none" strike="noStrike" kern="1200" cap="none" spc="0" baseline="0">
                <a:solidFill>
                  <a:schemeClr val="tx1"/>
                </a:solidFill>
                <a:latin typeface="Arial" pitchFamily="0" charset="0"/>
                <a:ea typeface="Droid Sans" pitchFamily="0" charset="0"/>
                <a:cs typeface="Arial" pitchFamily="0" charset="0"/>
              </a:rPr>
              <a:t>Seasonal</a:t>
            </a:r>
            <a:endParaRPr lang="en-US" altLang="zh-CN" sz="900" b="0" i="0" u="none" strike="noStrike" kern="1200" cap="none" spc="0" baseline="0">
              <a:solidFill>
                <a:schemeClr val="tx1"/>
              </a:solidFill>
              <a:latin typeface="Arial" pitchFamily="0" charset="0"/>
              <a:ea typeface="Droid Sans" pitchFamily="0" charset="0"/>
              <a:cs typeface="Arial" pitchFamily="0" charset="0"/>
            </a:endParaRPr>
          </a:p>
          <a:p>
            <a:pPr marL="0" indent="0" algn="ctr">
              <a:lnSpc>
                <a:spcPct val="100000"/>
              </a:lnSpc>
              <a:spcBef>
                <a:spcPts val="0"/>
              </a:spcBef>
              <a:spcAft>
                <a:spcPts val="0"/>
              </a:spcAft>
              <a:buNone/>
            </a:pPr>
            <a:endParaRPr lang="zh-CN" altLang="en-US" sz="900" b="0" i="0" u="none" strike="noStrike" kern="1200" cap="none" spc="0" baseline="0">
              <a:solidFill>
                <a:schemeClr val="tx1"/>
              </a:solidFill>
              <a:latin typeface="Arial" pitchFamily="0" charset="0"/>
              <a:ea typeface="Droid Sans" pitchFamily="0" charset="0"/>
              <a:cs typeface="Arial" pitchFamily="0" charset="0"/>
            </a:endParaRPr>
          </a:p>
        </p:txBody>
      </p:sp>
    </p:spTree>
    <p:extLst>
      <p:ext uri="{BB962C8B-B14F-4D97-AF65-F5344CB8AC3E}">
        <p14:creationId xmlns:p14="http://schemas.microsoft.com/office/powerpoint/2010/main" val="1842697210"/>
      </p:ext>
    </p:extLst>
  </p:cSld>
  <p:clrMapOvr>
    <a:masterClrMapping/>
  </p:clrMapOvr>
</p:sld>
</file>

<file path=ppt/slides/slide28.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658"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KARTIO</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659" name="Rectangles"/>
          <p:cNvSpPr>
            <a:spLocks/>
          </p:cNvSpPr>
          <p:nvPr/>
        </p:nvSpPr>
        <p:spPr>
          <a:xfrm rot="0">
            <a:off x="1199456" y="6100869"/>
            <a:ext cx="3582682"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Tiers 1-3</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660" name="Rectangles"/>
          <p:cNvSpPr>
            <a:spLocks/>
          </p:cNvSpPr>
          <p:nvPr/>
        </p:nvSpPr>
        <p:spPr>
          <a:xfrm rot="0">
            <a:off x="4907865" y="6100869"/>
            <a:ext cx="2376264"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Finland</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661" name="Rectangles"/>
          <p:cNvSpPr>
            <a:spLocks/>
          </p:cNvSpPr>
          <p:nvPr/>
        </p:nvSpPr>
        <p:spPr>
          <a:xfrm rot="0">
            <a:off x="9048328" y="6100869"/>
            <a:ext cx="2376263" cy="42447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Kaj Franck 1958</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pic>
        <p:nvPicPr>
          <p:cNvPr id="662" name="Images"/>
          <p:cNvPicPr>
            <a:picLocks noChangeAspect="1"/>
          </p:cNvPicPr>
          <p:nvPr/>
        </p:nvPicPr>
        <p:blipFill>
          <a:blip r:embed="rId1" cstate="print"/>
          <a:stretch>
            <a:fillRect/>
          </a:stretch>
        </p:blipFill>
        <p:spPr>
          <a:xfrm rot="0">
            <a:off x="4036403" y="1739555"/>
            <a:ext cx="541956" cy="569608"/>
          </a:xfrm>
          <a:prstGeom prst="rect"/>
          <a:noFill/>
          <a:ln w="12700" cmpd="sng" cap="flat">
            <a:noFill/>
            <a:prstDash val="solid"/>
            <a:miter/>
          </a:ln>
        </p:spPr>
      </p:pic>
      <p:pic>
        <p:nvPicPr>
          <p:cNvPr id="663" name="Images"/>
          <p:cNvPicPr>
            <a:picLocks noChangeAspect="1"/>
          </p:cNvPicPr>
          <p:nvPr/>
        </p:nvPicPr>
        <p:blipFill>
          <a:blip r:embed="rId2" cstate="print"/>
          <a:stretch>
            <a:fillRect/>
          </a:stretch>
        </p:blipFill>
        <p:spPr>
          <a:xfrm rot="0">
            <a:off x="4693513" y="1736523"/>
            <a:ext cx="555629" cy="572640"/>
          </a:xfrm>
          <a:prstGeom prst="rect"/>
          <a:noFill/>
          <a:ln w="12700" cmpd="sng" cap="flat">
            <a:noFill/>
            <a:prstDash val="solid"/>
            <a:miter/>
          </a:ln>
        </p:spPr>
      </p:pic>
      <p:pic>
        <p:nvPicPr>
          <p:cNvPr id="664" name="Images"/>
          <p:cNvPicPr>
            <a:picLocks noChangeAspect="1"/>
          </p:cNvPicPr>
          <p:nvPr/>
        </p:nvPicPr>
        <p:blipFill>
          <a:blip r:embed="rId3" cstate="print"/>
          <a:stretch>
            <a:fillRect/>
          </a:stretch>
        </p:blipFill>
        <p:spPr>
          <a:xfrm rot="0">
            <a:off x="5362749" y="1740986"/>
            <a:ext cx="568177" cy="568177"/>
          </a:xfrm>
          <a:prstGeom prst="rect"/>
          <a:noFill/>
          <a:ln w="12700" cmpd="sng" cap="flat">
            <a:noFill/>
            <a:prstDash val="solid"/>
            <a:miter/>
          </a:ln>
        </p:spPr>
      </p:pic>
      <p:pic>
        <p:nvPicPr>
          <p:cNvPr id="665" name="Images"/>
          <p:cNvPicPr>
            <a:picLocks noChangeAspect="1"/>
          </p:cNvPicPr>
          <p:nvPr/>
        </p:nvPicPr>
        <p:blipFill>
          <a:blip r:embed="rId4" cstate="print"/>
          <a:stretch>
            <a:fillRect/>
          </a:stretch>
        </p:blipFill>
        <p:spPr>
          <a:xfrm rot="0">
            <a:off x="5365368" y="2608422"/>
            <a:ext cx="544203" cy="747533"/>
          </a:xfrm>
          <a:prstGeom prst="rect"/>
          <a:noFill/>
          <a:ln w="12700" cmpd="sng" cap="flat">
            <a:noFill/>
            <a:prstDash val="solid"/>
            <a:miter/>
          </a:ln>
        </p:spPr>
      </p:pic>
      <p:pic>
        <p:nvPicPr>
          <p:cNvPr id="666" name="Images"/>
          <p:cNvPicPr>
            <a:picLocks noChangeAspect="1"/>
          </p:cNvPicPr>
          <p:nvPr/>
        </p:nvPicPr>
        <p:blipFill>
          <a:blip r:embed="rId5" cstate="print"/>
          <a:stretch>
            <a:fillRect/>
          </a:stretch>
        </p:blipFill>
        <p:spPr>
          <a:xfrm rot="0">
            <a:off x="5316301" y="3602045"/>
            <a:ext cx="642338" cy="1219979"/>
          </a:xfrm>
          <a:prstGeom prst="rect"/>
          <a:noFill/>
          <a:ln w="12700" cmpd="sng" cap="flat">
            <a:noFill/>
            <a:prstDash val="solid"/>
            <a:miter/>
          </a:ln>
        </p:spPr>
      </p:pic>
      <p:pic>
        <p:nvPicPr>
          <p:cNvPr id="667" name="Images"/>
          <p:cNvPicPr>
            <a:picLocks noChangeAspect="1"/>
          </p:cNvPicPr>
          <p:nvPr/>
        </p:nvPicPr>
        <p:blipFill>
          <a:blip r:embed="rId6" cstate="print"/>
          <a:stretch>
            <a:fillRect/>
          </a:stretch>
        </p:blipFill>
        <p:spPr>
          <a:xfrm rot="0">
            <a:off x="1938503" y="1740985"/>
            <a:ext cx="538915" cy="568178"/>
          </a:xfrm>
          <a:prstGeom prst="rect"/>
          <a:noFill/>
          <a:ln w="12700" cmpd="sng" cap="flat">
            <a:noFill/>
            <a:prstDash val="solid"/>
            <a:miter/>
          </a:ln>
        </p:spPr>
      </p:pic>
      <p:pic>
        <p:nvPicPr>
          <p:cNvPr id="668" name="Images"/>
          <p:cNvPicPr>
            <a:picLocks noChangeAspect="1"/>
          </p:cNvPicPr>
          <p:nvPr/>
        </p:nvPicPr>
        <p:blipFill>
          <a:blip r:embed="rId7" cstate="print"/>
          <a:stretch>
            <a:fillRect/>
          </a:stretch>
        </p:blipFill>
        <p:spPr>
          <a:xfrm rot="0">
            <a:off x="1919066" y="2608422"/>
            <a:ext cx="545077" cy="747533"/>
          </a:xfrm>
          <a:prstGeom prst="rect"/>
          <a:noFill/>
          <a:ln w="12700" cmpd="sng" cap="flat">
            <a:noFill/>
            <a:prstDash val="solid"/>
            <a:miter/>
          </a:ln>
        </p:spPr>
      </p:pic>
      <p:pic>
        <p:nvPicPr>
          <p:cNvPr id="669" name="Images"/>
          <p:cNvPicPr>
            <a:picLocks noChangeAspect="1"/>
          </p:cNvPicPr>
          <p:nvPr/>
        </p:nvPicPr>
        <p:blipFill>
          <a:blip r:embed="rId8" cstate="print"/>
          <a:stretch>
            <a:fillRect/>
          </a:stretch>
        </p:blipFill>
        <p:spPr>
          <a:xfrm rot="0">
            <a:off x="1234171" y="3602045"/>
            <a:ext cx="608101" cy="1219979"/>
          </a:xfrm>
          <a:prstGeom prst="rect"/>
          <a:noFill/>
          <a:ln w="12700" cmpd="sng" cap="flat">
            <a:noFill/>
            <a:prstDash val="solid"/>
            <a:miter/>
          </a:ln>
        </p:spPr>
      </p:pic>
      <p:pic>
        <p:nvPicPr>
          <p:cNvPr id="670" name="Images"/>
          <p:cNvPicPr>
            <a:picLocks noChangeAspect="1"/>
          </p:cNvPicPr>
          <p:nvPr/>
        </p:nvPicPr>
        <p:blipFill>
          <a:blip r:embed="rId9" cstate="print"/>
          <a:stretch>
            <a:fillRect/>
          </a:stretch>
        </p:blipFill>
        <p:spPr>
          <a:xfrm rot="0">
            <a:off x="2628872" y="2619610"/>
            <a:ext cx="538790" cy="736346"/>
          </a:xfrm>
          <a:prstGeom prst="rect"/>
          <a:noFill/>
          <a:ln w="12700" cmpd="sng" cap="flat">
            <a:noFill/>
            <a:prstDash val="solid"/>
            <a:miter/>
          </a:ln>
        </p:spPr>
      </p:pic>
      <p:pic>
        <p:nvPicPr>
          <p:cNvPr id="671" name="Images"/>
          <p:cNvPicPr>
            <a:picLocks noChangeAspect="1"/>
          </p:cNvPicPr>
          <p:nvPr/>
        </p:nvPicPr>
        <p:blipFill>
          <a:blip r:embed="rId10" cstate="print"/>
          <a:stretch>
            <a:fillRect/>
          </a:stretch>
        </p:blipFill>
        <p:spPr>
          <a:xfrm rot="0">
            <a:off x="2647026" y="1739556"/>
            <a:ext cx="525266" cy="569607"/>
          </a:xfrm>
          <a:prstGeom prst="rect"/>
          <a:noFill/>
          <a:ln w="12700" cmpd="sng" cap="flat">
            <a:noFill/>
            <a:prstDash val="solid"/>
            <a:miter/>
          </a:ln>
        </p:spPr>
      </p:pic>
      <p:pic>
        <p:nvPicPr>
          <p:cNvPr id="672" name="Images"/>
          <p:cNvPicPr>
            <a:picLocks noChangeAspect="1"/>
          </p:cNvPicPr>
          <p:nvPr/>
        </p:nvPicPr>
        <p:blipFill>
          <a:blip r:embed="rId11" cstate="print"/>
          <a:stretch>
            <a:fillRect/>
          </a:stretch>
        </p:blipFill>
        <p:spPr>
          <a:xfrm rot="0">
            <a:off x="1265683" y="2629187"/>
            <a:ext cx="545077" cy="726769"/>
          </a:xfrm>
          <a:prstGeom prst="rect"/>
          <a:noFill/>
          <a:ln w="12700" cmpd="sng" cap="flat">
            <a:noFill/>
            <a:prstDash val="solid"/>
            <a:miter/>
          </a:ln>
        </p:spPr>
      </p:pic>
      <p:pic>
        <p:nvPicPr>
          <p:cNvPr id="673" name="Images"/>
          <p:cNvPicPr>
            <a:picLocks noChangeAspect="1"/>
          </p:cNvPicPr>
          <p:nvPr/>
        </p:nvPicPr>
        <p:blipFill>
          <a:blip r:embed="rId12" cstate="print"/>
          <a:stretch>
            <a:fillRect/>
          </a:stretch>
        </p:blipFill>
        <p:spPr>
          <a:xfrm rot="0">
            <a:off x="1295746" y="1733109"/>
            <a:ext cx="533133" cy="576054"/>
          </a:xfrm>
          <a:prstGeom prst="rect"/>
          <a:noFill/>
          <a:ln w="12700" cmpd="sng" cap="flat">
            <a:noFill/>
            <a:prstDash val="solid"/>
            <a:miter/>
          </a:ln>
        </p:spPr>
      </p:pic>
      <p:pic>
        <p:nvPicPr>
          <p:cNvPr id="674" name="Images"/>
          <p:cNvPicPr>
            <a:picLocks noChangeAspect="1"/>
          </p:cNvPicPr>
          <p:nvPr/>
        </p:nvPicPr>
        <p:blipFill>
          <a:blip r:embed="rId13" cstate="print"/>
          <a:stretch>
            <a:fillRect/>
          </a:stretch>
        </p:blipFill>
        <p:spPr>
          <a:xfrm rot="0">
            <a:off x="7421373" y="2716796"/>
            <a:ext cx="3253908" cy="639159"/>
          </a:xfrm>
          <a:prstGeom prst="rect"/>
          <a:noFill/>
          <a:ln w="12700" cmpd="sng" cap="flat">
            <a:noFill/>
            <a:prstDash val="solid"/>
            <a:miter/>
          </a:ln>
        </p:spPr>
      </p:pic>
      <p:pic>
        <p:nvPicPr>
          <p:cNvPr id="675" name="Images"/>
          <p:cNvPicPr>
            <a:picLocks noChangeAspect="1"/>
          </p:cNvPicPr>
          <p:nvPr/>
        </p:nvPicPr>
        <p:blipFill>
          <a:blip r:embed="rId14" cstate="print"/>
          <a:stretch>
            <a:fillRect/>
          </a:stretch>
        </p:blipFill>
        <p:spPr>
          <a:xfrm rot="0">
            <a:off x="7421373" y="1695637"/>
            <a:ext cx="2278225" cy="613525"/>
          </a:xfrm>
          <a:prstGeom prst="rect"/>
          <a:noFill/>
          <a:ln w="12700" cmpd="sng" cap="flat">
            <a:noFill/>
            <a:prstDash val="solid"/>
            <a:miter/>
          </a:ln>
        </p:spPr>
      </p:pic>
      <p:sp>
        <p:nvSpPr>
          <p:cNvPr id="676" name="Rectangles"/>
          <p:cNvSpPr>
            <a:spLocks/>
          </p:cNvSpPr>
          <p:nvPr/>
        </p:nvSpPr>
        <p:spPr>
          <a:xfrm rot="0">
            <a:off x="1250093" y="4901078"/>
            <a:ext cx="526665"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clear</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677" name="Rectangles"/>
          <p:cNvSpPr>
            <a:spLocks/>
          </p:cNvSpPr>
          <p:nvPr/>
        </p:nvSpPr>
        <p:spPr>
          <a:xfrm rot="0">
            <a:off x="5391871" y="4901078"/>
            <a:ext cx="526666"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linen</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678" name="Rectangles"/>
          <p:cNvSpPr>
            <a:spLocks/>
          </p:cNvSpPr>
          <p:nvPr/>
        </p:nvSpPr>
        <p:spPr>
          <a:xfrm rot="0">
            <a:off x="1875013" y="4901078"/>
            <a:ext cx="526665" cy="763029"/>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aqua</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endParaRPr lang="zh-CN" altLang="en-US" sz="1000" b="0" i="0" u="none" strike="noStrike" kern="200" cap="none" spc="0" baseline="0">
              <a:solidFill>
                <a:srgbClr val="FFC600"/>
              </a:solidFill>
              <a:latin typeface="Arial" pitchFamily="0" charset="0"/>
              <a:ea typeface="Droid Sans" pitchFamily="0" charset="0"/>
              <a:cs typeface="Helvetica" pitchFamily="34" charset="0"/>
              <a:sym typeface="Trebuchet MS" pitchFamily="34" charset="0"/>
            </a:endParaRPr>
          </a:p>
        </p:txBody>
      </p:sp>
      <p:sp>
        <p:nvSpPr>
          <p:cNvPr id="679" name="Rectangles"/>
          <p:cNvSpPr>
            <a:spLocks/>
          </p:cNvSpPr>
          <p:nvPr/>
        </p:nvSpPr>
        <p:spPr>
          <a:xfrm rot="0">
            <a:off x="2581676" y="4901078"/>
            <a:ext cx="526665" cy="42447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water</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green</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680" name="Rectangles"/>
          <p:cNvSpPr>
            <a:spLocks/>
          </p:cNvSpPr>
          <p:nvPr/>
        </p:nvSpPr>
        <p:spPr>
          <a:xfrm rot="0">
            <a:off x="3989349" y="4901078"/>
            <a:ext cx="526665" cy="42447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pine</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green</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681" name="Rectangles"/>
          <p:cNvSpPr>
            <a:spLocks/>
          </p:cNvSpPr>
          <p:nvPr/>
        </p:nvSpPr>
        <p:spPr>
          <a:xfrm rot="0">
            <a:off x="4563045" y="4901078"/>
            <a:ext cx="713360"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calluna</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682" name="Rectangles"/>
          <p:cNvSpPr>
            <a:spLocks/>
          </p:cNvSpPr>
          <p:nvPr/>
        </p:nvSpPr>
        <p:spPr>
          <a:xfrm rot="0">
            <a:off x="7421373" y="4901078"/>
            <a:ext cx="3783159" cy="763029"/>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4-set &amp; 6-set, clear</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Sets for other colours for campaigns / custo,</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please contact mercandising for MOQ and leadtimes.</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pic>
        <p:nvPicPr>
          <p:cNvPr id="683" name="Images"/>
          <p:cNvPicPr>
            <a:picLocks noChangeAspect="1"/>
          </p:cNvPicPr>
          <p:nvPr/>
        </p:nvPicPr>
        <p:blipFill>
          <a:blip r:embed="rId15" cstate="print"/>
          <a:stretch>
            <a:fillRect/>
          </a:stretch>
        </p:blipFill>
        <p:spPr>
          <a:xfrm rot="0">
            <a:off x="3327607" y="1739555"/>
            <a:ext cx="534154" cy="569608"/>
          </a:xfrm>
          <a:prstGeom prst="rect"/>
          <a:noFill/>
          <a:ln w="12700" cmpd="sng" cap="flat">
            <a:noFill/>
            <a:prstDash val="solid"/>
            <a:miter/>
          </a:ln>
        </p:spPr>
      </p:pic>
      <p:pic>
        <p:nvPicPr>
          <p:cNvPr id="684" name="Images"/>
          <p:cNvPicPr>
            <a:picLocks noChangeAspect="1"/>
          </p:cNvPicPr>
          <p:nvPr/>
        </p:nvPicPr>
        <p:blipFill>
          <a:blip r:embed="rId16" cstate="print"/>
          <a:stretch>
            <a:fillRect/>
          </a:stretch>
        </p:blipFill>
        <p:spPr>
          <a:xfrm rot="0">
            <a:off x="3311396" y="2617044"/>
            <a:ext cx="538790" cy="738911"/>
          </a:xfrm>
          <a:prstGeom prst="rect"/>
          <a:noFill/>
          <a:ln w="12700" cmpd="sng" cap="flat">
            <a:noFill/>
            <a:prstDash val="solid"/>
            <a:miter/>
          </a:ln>
        </p:spPr>
      </p:pic>
      <p:sp>
        <p:nvSpPr>
          <p:cNvPr id="685" name="Rectangles"/>
          <p:cNvSpPr>
            <a:spLocks/>
          </p:cNvSpPr>
          <p:nvPr/>
        </p:nvSpPr>
        <p:spPr>
          <a:xfrm rot="0">
            <a:off x="3185585" y="4901078"/>
            <a:ext cx="718944" cy="110158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apple</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green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t>NEW!</a:t>
            </a:r>
            <a:br>
              <a:rPr lang="zh-CN" altLang="en-US"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FFC600"/>
                </a:solidFill>
                <a:latin typeface="Arial" pitchFamily="0" charset="0"/>
                <a:ea typeface="Droid Sans" pitchFamily="0" charset="0"/>
                <a:cs typeface="Helvetica" pitchFamily="34" charset="0"/>
                <a:sym typeface="Arial" pitchFamily="0" charset="0"/>
              </a:rPr>
              <a:t>season´s edition</a:t>
            </a:r>
            <a:endParaRPr lang="zh-CN" altLang="en-US" sz="1000" b="0" i="0" u="none" strike="noStrike" kern="200" cap="none" spc="0" baseline="0">
              <a:solidFill>
                <a:srgbClr val="FFC600"/>
              </a:solidFill>
              <a:latin typeface="Arial" pitchFamily="0" charset="0"/>
              <a:ea typeface="Droid Sans" pitchFamily="0" charset="0"/>
              <a:cs typeface="Helvetica" pitchFamily="34" charset="0"/>
              <a:sym typeface="Trebuchet MS" pitchFamily="34" charset="0"/>
            </a:endParaRPr>
          </a:p>
        </p:txBody>
      </p:sp>
      <p:pic>
        <p:nvPicPr>
          <p:cNvPr id="686" name="Images"/>
          <p:cNvPicPr>
            <a:picLocks noChangeAspect="1"/>
          </p:cNvPicPr>
          <p:nvPr/>
        </p:nvPicPr>
        <p:blipFill>
          <a:blip r:embed="rId17" cstate="print"/>
          <a:stretch>
            <a:fillRect/>
          </a:stretch>
        </p:blipFill>
        <p:spPr>
          <a:xfrm rot="0">
            <a:off x="6083057" y="3602045"/>
            <a:ext cx="630321" cy="1219979"/>
          </a:xfrm>
          <a:prstGeom prst="rect"/>
          <a:noFill/>
          <a:ln w="12700" cmpd="sng" cap="flat">
            <a:noFill/>
            <a:prstDash val="solid"/>
            <a:miter/>
          </a:ln>
        </p:spPr>
      </p:pic>
      <p:pic>
        <p:nvPicPr>
          <p:cNvPr id="687" name="Images"/>
          <p:cNvPicPr>
            <a:picLocks noChangeAspect="1"/>
          </p:cNvPicPr>
          <p:nvPr/>
        </p:nvPicPr>
        <p:blipFill>
          <a:blip r:embed="rId18" cstate="print"/>
          <a:stretch>
            <a:fillRect/>
          </a:stretch>
        </p:blipFill>
        <p:spPr>
          <a:xfrm rot="0">
            <a:off x="6083057" y="1736523"/>
            <a:ext cx="535198" cy="572640"/>
          </a:xfrm>
          <a:prstGeom prst="rect"/>
          <a:noFill/>
          <a:ln w="12700" cmpd="sng" cap="flat">
            <a:noFill/>
            <a:prstDash val="solid"/>
            <a:miter/>
          </a:ln>
        </p:spPr>
      </p:pic>
      <p:sp>
        <p:nvSpPr>
          <p:cNvPr id="688" name="Rectangles"/>
          <p:cNvSpPr>
            <a:spLocks/>
          </p:cNvSpPr>
          <p:nvPr/>
        </p:nvSpPr>
        <p:spPr>
          <a:xfrm rot="0">
            <a:off x="6188153" y="4901078"/>
            <a:ext cx="526666" cy="42447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dark</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grey</a:t>
            </a: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Tree>
    <p:extLst>
      <p:ext uri="{BB962C8B-B14F-4D97-AF65-F5344CB8AC3E}">
        <p14:creationId xmlns:p14="http://schemas.microsoft.com/office/powerpoint/2010/main" val="726353936"/>
      </p:ext>
    </p:extLst>
  </p:cSld>
  <p:clrMapOvr>
    <a:masterClrMapping/>
  </p:clrMapOvr>
</p:sld>
</file>

<file path=ppt/slides/slide29.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692" name="Images"/>
          <p:cNvPicPr>
            <a:picLocks noChangeAspect="1"/>
          </p:cNvPicPr>
          <p:nvPr/>
        </p:nvPicPr>
        <p:blipFill>
          <a:blip r:embed="rId1" cstate="print"/>
          <a:stretch>
            <a:fillRect/>
          </a:stretch>
        </p:blipFill>
        <p:spPr>
          <a:xfrm rot="0">
            <a:off x="0" y="0"/>
            <a:ext cx="12192000" cy="6858000"/>
          </a:xfrm>
          <a:prstGeom prst="rect"/>
          <a:noFill/>
          <a:ln cmpd="sng" cap="flat">
            <a:noFill/>
            <a:prstDash val="solid"/>
            <a:miter/>
          </a:ln>
        </p:spPr>
      </p:pic>
      <p:sp>
        <p:nvSpPr>
          <p:cNvPr id="693" name="Text box"/>
          <p:cNvSpPr>
            <a:spLocks noGrp="1"/>
          </p:cNvSpPr>
          <p:nvPr>
            <p:ph type="body" idx="4294967295"/>
          </p:nvPr>
        </p:nvSpPr>
        <p:spPr>
          <a:xfrm rot="0">
            <a:off x="477837" y="2448983"/>
            <a:ext cx="11217275" cy="1960033"/>
          </a:xfrm>
          <a:prstGeom prst="rect"/>
          <a:noFill/>
          <a:ln w="12700" cmpd="sng" cap="flat">
            <a:noFill/>
            <a:prstDash val="solid"/>
            <a:miter/>
          </a:ln>
        </p:spPr>
        <p:txBody>
          <a:bodyPr vert="horz" wrap="square" lIns="91440" tIns="45720" rIns="91440" bIns="45720" anchor="ctr" anchorCtr="0">
            <a:prstTxWarp prst="textNoShape"/>
          </a:bodyPr>
          <a:lstStyle/>
          <a:p>
            <a:pPr marL="0" indent="0" algn="ctr" defTabSz="0">
              <a:lnSpc>
                <a:spcPct val="100000"/>
              </a:lnSpc>
              <a:spcBef>
                <a:spcPts val="0"/>
              </a:spcBef>
              <a:spcAft>
                <a:spcPts val="0"/>
              </a:spcAft>
              <a:buNone/>
            </a:pPr>
            <a:r>
              <a:rPr lang="en-US" altLang="zh-CN" sz="5400" b="0" i="0" u="none" strike="noStrike" kern="200" cap="none" spc="0" baseline="0">
                <a:solidFill>
                  <a:schemeClr val="tx1"/>
                </a:solidFill>
                <a:latin typeface="Arial" pitchFamily="0" charset="0"/>
                <a:ea typeface="Droid Sans" pitchFamily="0" charset="0"/>
                <a:cs typeface="Lucida Sans"/>
              </a:rPr>
              <a:t>TEALIGHT CANDLEHOLDERS</a:t>
            </a:r>
            <a:endParaRPr lang="zh-CN" altLang="en-US" sz="5400" b="0" i="0" u="none" strike="noStrike" kern="200" cap="none" spc="0" baseline="0">
              <a:solidFill>
                <a:schemeClr val="tx1"/>
              </a:solidFill>
              <a:latin typeface="Arial" pitchFamily="0" charset="0"/>
              <a:ea typeface="Droid Sans" pitchFamily="0" charset="0"/>
              <a:cs typeface="Lucida Sans"/>
            </a:endParaRPr>
          </a:p>
        </p:txBody>
      </p:sp>
      <p:sp>
        <p:nvSpPr>
          <p:cNvPr id="694" name="Text box"/>
          <p:cNvSpPr>
            <a:spLocks noGrp="1" noChangeAspect="1"/>
          </p:cNvSpPr>
          <p:nvPr>
            <p:ph type="body" idx="4294967295"/>
          </p:nvPr>
        </p:nvSpPr>
        <p:spPr>
          <a:xfrm rot="0">
            <a:off x="5735999" y="477838"/>
            <a:ext cx="719999" cy="161312"/>
          </a:xfrm>
          <a:prstGeom prst="rect"/>
          <a:blipFill rotWithShape="1">
            <a:blip r:embed="rId2"/>
            <a:stretch/>
          </a:blip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ct val="20000"/>
              </a:spcBef>
              <a:spcAft>
                <a:spcPts val="0"/>
              </a:spcAft>
              <a:buNone/>
            </a:pPr>
            <a:endParaRPr lang="zh-CN" altLang="en-US" sz="1400" b="0" i="0" u="none" strike="noStrike" kern="1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1600717719"/>
      </p:ext>
    </p:extLst>
  </p:cSld>
  <p:clrMapOvr>
    <a:masterClrMapping/>
  </p:clrMapOvr>
</p:sld>
</file>

<file path=ppt/slides/slide30.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695" name="Images"/>
          <p:cNvPicPr>
            <a:picLocks noChangeAspect="1"/>
          </p:cNvPicPr>
          <p:nvPr/>
        </p:nvPicPr>
        <p:blipFill>
          <a:blip r:embed="rId1" cstate="print"/>
          <a:stretch>
            <a:fillRect/>
          </a:stretch>
        </p:blipFill>
        <p:spPr>
          <a:xfrm rot="0">
            <a:off x="0" y="0"/>
            <a:ext cx="6096000" cy="6858000"/>
          </a:xfrm>
          <a:prstGeom prst="rect"/>
          <a:noFill/>
          <a:ln cmpd="sng" cap="flat">
            <a:noFill/>
            <a:prstDash val="solid"/>
            <a:miter/>
          </a:ln>
        </p:spPr>
      </p:pic>
      <p:sp>
        <p:nvSpPr>
          <p:cNvPr id="696" name="Text box"/>
          <p:cNvSpPr>
            <a:spLocks noGrp="1"/>
          </p:cNvSpPr>
          <p:nvPr>
            <p:ph type="body" idx="4294967295"/>
          </p:nvPr>
        </p:nvSpPr>
        <p:spPr>
          <a:xfrm rot="0">
            <a:off x="6592888" y="1892299"/>
            <a:ext cx="5102225" cy="4482570"/>
          </a:xfrm>
          <a:prstGeom prst="rect"/>
          <a:noFill/>
          <a:ln w="12700" cmpd="sng" cap="flat">
            <a:noFill/>
            <a:prstDash val="solid"/>
            <a:miter/>
          </a:ln>
        </p:spPr>
        <p:txBody>
          <a:bodyPr vert="horz" wrap="square" lIns="91440" tIns="45720" rIns="91440" bIns="45720" anchor="t" anchorCtr="0">
            <a:prstTxWarp prst="textNoShape"/>
          </a:bodyPr>
          <a:lstStyle/>
          <a:p>
            <a:pPr marL="0" indent="0" algn="l" eaLnBrk="1" fontAlgn="auto" latinLnBrk="0" hangingPunct="1">
              <a:lnSpc>
                <a:spcPct val="100000"/>
              </a:lnSpc>
              <a:spcBef>
                <a:spcPct val="20000"/>
              </a:spcBef>
              <a:spcAft>
                <a:spcPts val="0"/>
              </a:spcAft>
              <a:buNone/>
            </a:pPr>
            <a:r>
              <a:rPr lang="en-US" altLang="zh-CN" sz="1500" b="0" i="0" u="none" strike="noStrike" kern="200" cap="none" spc="0" baseline="0">
                <a:solidFill>
                  <a:srgbClr val="0D0D0C"/>
                </a:solidFill>
                <a:latin typeface="Arial" pitchFamily="0" charset="0"/>
                <a:ea typeface="Droid Sans" pitchFamily="0" charset="0"/>
                <a:cs typeface="Lucida Sans"/>
              </a:rPr>
              <a:t>Kastehelmi (“dewdrop” in Finnish) draws inspiration from dewdrops glistening like a string of pearls under the morning sun and refers to the circles of delicate bubbles in the pressed glass that give each piece in the collection its distinct character. Originally designed by Oiva Toikka in 1964, the Kastehelmi series was relaunched in 2010. </a:t>
            </a:r>
            <a:br>
              <a:rPr lang="zh-CN" altLang="en-US" sz="1500" b="0" i="0" u="none" strike="noStrike" kern="200" cap="none" spc="0" baseline="0">
                <a:solidFill>
                  <a:srgbClr val="0D0D0C"/>
                </a:solidFill>
                <a:latin typeface="Arial" pitchFamily="0" charset="0"/>
                <a:ea typeface="Droid Sans" pitchFamily="0" charset="0"/>
                <a:cs typeface="Lucida Sans"/>
              </a:rPr>
            </a:br>
            <a:br>
              <a:rPr lang="zh-CN" altLang="en-US" sz="1500" b="0" i="0" u="none" strike="noStrike" kern="200" cap="none" spc="0" baseline="0">
                <a:solidFill>
                  <a:srgbClr val="0D0D0C"/>
                </a:solidFill>
                <a:latin typeface="Arial" pitchFamily="0" charset="0"/>
                <a:ea typeface="Droid Sans" pitchFamily="0" charset="0"/>
                <a:cs typeface="Lucida Sans"/>
              </a:rPr>
            </a:br>
            <a:r>
              <a:rPr lang="en-US" altLang="zh-CN" sz="1500" b="0" i="0" u="none" strike="noStrike" kern="200" cap="none" spc="0" baseline="0">
                <a:solidFill>
                  <a:srgbClr val="0D0D0C"/>
                </a:solidFill>
                <a:latin typeface="Arial" pitchFamily="0" charset="0"/>
                <a:ea typeface="Droid Sans" pitchFamily="0" charset="0"/>
                <a:cs typeface="Lucida Sans"/>
              </a:rPr>
              <a:t>Toikka came up with the idea to use droplets of glass as decoration when trying to find a way to hide joint marks left in the production process. The result was a unique design that features rings of tiny glass bubbles that extend outwards from the center of each piece. The droplet enhanced the optical quality of Iittala’s glass recipe resulting in a glass that is like no other. For over fifty years, Kastehelmi has been a beloved Iittala series.</a:t>
            </a:r>
            <a:br>
              <a:rPr lang="zh-CN" altLang="en-US" sz="1500" b="0" i="0" u="none" strike="noStrike" kern="200" cap="none" spc="0" baseline="0">
                <a:solidFill>
                  <a:srgbClr val="0D0D0C"/>
                </a:solidFill>
                <a:latin typeface="Arial" pitchFamily="0" charset="0"/>
                <a:ea typeface="Droid Sans" pitchFamily="0" charset="0"/>
                <a:cs typeface="Lucida Sans"/>
              </a:rPr>
            </a:br>
            <a:br>
              <a:rPr lang="zh-CN" altLang="en-US" sz="1500" b="0" i="0" u="none" strike="noStrike" kern="200" cap="none" spc="0" baseline="0">
                <a:solidFill>
                  <a:srgbClr val="0D0D0C"/>
                </a:solidFill>
                <a:latin typeface="Arial" pitchFamily="0" charset="0"/>
                <a:ea typeface="Droid Sans" pitchFamily="0" charset="0"/>
                <a:cs typeface="Lucida Sans"/>
              </a:rPr>
            </a:br>
            <a:r>
              <a:rPr lang="en-US" altLang="zh-CN" sz="1500" b="0" i="0" u="none" strike="noStrike" kern="200" cap="none" spc="0" baseline="0">
                <a:solidFill>
                  <a:srgbClr val="0D0D0C"/>
                </a:solidFill>
                <a:latin typeface="Arial" pitchFamily="0" charset="0"/>
                <a:ea typeface="Droid Sans" pitchFamily="0" charset="0"/>
                <a:cs typeface="Lucida Sans"/>
              </a:rPr>
              <a:t>In 2025, the Kastehelmi tealight candleholders colour pallet are extended with candy-like sweet apple green and fresh aqua.</a:t>
            </a:r>
            <a:endParaRPr lang="zh-CN" altLang="en-US" sz="1500" b="0" i="0" u="none" strike="noStrike" kern="200" cap="none" spc="0" baseline="0">
              <a:solidFill>
                <a:srgbClr val="0D0D0C"/>
              </a:solidFill>
              <a:latin typeface="Arial" pitchFamily="0" charset="0"/>
              <a:ea typeface="Droid Sans" pitchFamily="0" charset="0"/>
              <a:cs typeface="Lucida Sans"/>
            </a:endParaRPr>
          </a:p>
        </p:txBody>
      </p:sp>
      <p:sp>
        <p:nvSpPr>
          <p:cNvPr id="697" name="Text box"/>
          <p:cNvSpPr>
            <a:spLocks noGrp="1"/>
          </p:cNvSpPr>
          <p:nvPr>
            <p:ph type="body" idx="4294967295"/>
          </p:nvPr>
        </p:nvSpPr>
        <p:spPr>
          <a:xfrm rot="0">
            <a:off x="6588100" y="385289"/>
            <a:ext cx="5102225" cy="811463"/>
          </a:xfrm>
          <a:prstGeom prst="rect"/>
          <a:no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KASTEHELMI</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699535792"/>
      </p:ext>
    </p:extLst>
  </p:cSld>
  <p:clrMapOvr>
    <a:masterClrMapping/>
  </p:clrMapOvr>
</p:sld>
</file>

<file path=ppt/slides/slide31.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698"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KASTEHELMI tealight candleholders</a:t>
            </a:r>
            <a:endParaRPr lang="en-US" altLang="zh-CN" sz="1800" b="0" i="0" u="none" strike="noStrike" kern="200" cap="none" spc="0" baseline="0">
              <a:solidFill>
                <a:schemeClr val="tx1"/>
              </a:solidFill>
              <a:latin typeface="Arial" pitchFamily="0" charset="0"/>
              <a:ea typeface="Droid Sans" pitchFamily="0" charset="0"/>
              <a:cs typeface="Lucida Sans"/>
            </a:endParaRPr>
          </a:p>
          <a:p>
            <a:pPr marL="0" indent="0" algn="ctr">
              <a:lnSpc>
                <a:spcPct val="100000"/>
              </a:lnSpc>
              <a:spcBef>
                <a:spcPts val="0"/>
              </a:spcBef>
              <a:spcAft>
                <a:spcPts val="0"/>
              </a:spcAft>
              <a:buNone/>
            </a:pPr>
            <a:br>
              <a:rPr lang="zh-CN" altLang="en-US" sz="1800" b="0" i="0" u="none" strike="noStrike" kern="200" cap="none" spc="0" baseline="0">
                <a:solidFill>
                  <a:schemeClr val="tx1"/>
                </a:solidFill>
                <a:latin typeface="Arial" pitchFamily="0" charset="0"/>
                <a:ea typeface="Droid Sans" pitchFamily="0" charset="0"/>
                <a:cs typeface="Lucida Sans"/>
              </a:rPr>
            </a:b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699" name="Rectangles"/>
          <p:cNvSpPr>
            <a:spLocks/>
          </p:cNvSpPr>
          <p:nvPr/>
        </p:nvSpPr>
        <p:spPr>
          <a:xfrm rot="0">
            <a:off x="572101" y="4483724"/>
            <a:ext cx="3582682" cy="144013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 &amp;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1-3</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Aqua</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3.1.2025 into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Apple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green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7.3.-31.8.2025 as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edition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deadline for 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2024</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700" name="Rectangles"/>
          <p:cNvSpPr>
            <a:spLocks/>
          </p:cNvSpPr>
          <p:nvPr/>
        </p:nvSpPr>
        <p:spPr>
          <a:xfrm rot="0">
            <a:off x="4390157" y="4483724"/>
            <a:ext cx="3582682" cy="180177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I</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Re-launch of apple green (earlier 2012-2018)</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Re-launch of aqua (earlier 2017- 2018)</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by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Oiva Toikka</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Iittala standard package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Handwash only</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Pressed glass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Finland</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701" name="Rectangles"/>
          <p:cNvSpPr>
            <a:spLocks/>
          </p:cNvSpPr>
          <p:nvPr/>
        </p:nvSpPr>
        <p:spPr>
          <a:xfrm rot="0">
            <a:off x="8208213" y="4483724"/>
            <a:ext cx="3582682" cy="194123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 this:</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Designed by artist Oiva Toikka. </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Inspired by nature, Kastehelmi draws inspiration from the calm morning moment when the night dew has left all the leaves full of brilliant little pearls. </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The Kastehelmi tealight candleholder collection features a wide range of colours. The glowing colours in glass create a striking eye-catcher in any interior. Season´s new colours are thoughtful hostess gifts, or for any occation. </a:t>
            </a:r>
            <a:endParaRPr lang="zh-CN" altLang="en-US" sz="1000" b="0" i="0" u="none" strike="noStrike" kern="0" cap="none" spc="0" baseline="0">
              <a:solidFill>
                <a:srgbClr val="000000"/>
              </a:solidFill>
              <a:latin typeface="Arial" pitchFamily="0" charset="0"/>
              <a:ea typeface="Droid Sans" pitchFamily="0" charset="0"/>
              <a:cs typeface="Helvetica" pitchFamily="34" charset="0"/>
            </a:endParaRPr>
          </a:p>
        </p:txBody>
      </p:sp>
      <p:sp>
        <p:nvSpPr>
          <p:cNvPr id="702" name="Rectangles"/>
          <p:cNvSpPr>
            <a:spLocks/>
          </p:cNvSpPr>
          <p:nvPr/>
        </p:nvSpPr>
        <p:spPr>
          <a:xfrm rot="0">
            <a:off x="4373387" y="3213289"/>
            <a:ext cx="1533378"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tealight candleholder</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64mm apple green</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703" name="Rectangles"/>
          <p:cNvSpPr>
            <a:spLocks/>
          </p:cNvSpPr>
          <p:nvPr/>
        </p:nvSpPr>
        <p:spPr>
          <a:xfrm rot="0">
            <a:off x="6050780" y="3213289"/>
            <a:ext cx="1533377"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tealight candleholder</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64mm aqua</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pic>
        <p:nvPicPr>
          <p:cNvPr id="704" name="Images"/>
          <p:cNvPicPr>
            <a:picLocks noChangeAspect="1"/>
          </p:cNvPicPr>
          <p:nvPr/>
        </p:nvPicPr>
        <p:blipFill>
          <a:blip r:embed="rId1" cstate="print"/>
          <a:stretch>
            <a:fillRect/>
          </a:stretch>
        </p:blipFill>
        <p:spPr>
          <a:xfrm rot="0">
            <a:off x="4755695" y="2218542"/>
            <a:ext cx="852041" cy="826415"/>
          </a:xfrm>
          <a:prstGeom prst="rect"/>
          <a:noFill/>
          <a:ln w="12700" cmpd="sng" cap="flat">
            <a:noFill/>
            <a:prstDash val="solid"/>
            <a:miter/>
          </a:ln>
        </p:spPr>
      </p:pic>
      <p:pic>
        <p:nvPicPr>
          <p:cNvPr id="705" name="Images"/>
          <p:cNvPicPr>
            <a:picLocks noChangeAspect="1"/>
          </p:cNvPicPr>
          <p:nvPr/>
        </p:nvPicPr>
        <p:blipFill>
          <a:blip r:embed="rId2" cstate="print"/>
          <a:stretch>
            <a:fillRect/>
          </a:stretch>
        </p:blipFill>
        <p:spPr>
          <a:xfrm rot="0">
            <a:off x="6410820" y="2204864"/>
            <a:ext cx="820707" cy="840094"/>
          </a:xfrm>
          <a:prstGeom prst="rect"/>
          <a:noFill/>
          <a:ln w="12700" cmpd="sng" cap="flat">
            <a:noFill/>
            <a:prstDash val="solid"/>
            <a:miter/>
          </a:ln>
        </p:spPr>
      </p:pic>
      <p:sp>
        <p:nvSpPr>
          <p:cNvPr id="706" name="Oval"/>
          <p:cNvSpPr>
            <a:spLocks noChangeAspect="1"/>
          </p:cNvSpPr>
          <p:nvPr/>
        </p:nvSpPr>
        <p:spPr>
          <a:xfrm rot="0">
            <a:off x="10598401" y="354354"/>
            <a:ext cx="1106235" cy="1106235"/>
          </a:xfrm>
          <a:prstGeom prst="ellipse"/>
          <a:solidFill>
            <a:schemeClr val="tx2"/>
          </a:solidFill>
          <a:ln w="25400" cmpd="sng" cap="flat">
            <a:noFill/>
            <a:prstDash val="solid"/>
            <a:round/>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r>
              <a:rPr lang="en-US" altLang="zh-CN" sz="900" b="0" i="0" u="none" strike="noStrike" kern="1200" cap="none" spc="0" baseline="0">
                <a:solidFill>
                  <a:schemeClr val="tx1"/>
                </a:solidFill>
                <a:latin typeface="Arial" pitchFamily="0" charset="0"/>
                <a:ea typeface="Droid Sans" pitchFamily="0" charset="0"/>
                <a:cs typeface="Arial" pitchFamily="0" charset="0"/>
              </a:rPr>
              <a:t>seasonal</a:t>
            </a:r>
            <a:br>
              <a:rPr lang="zh-CN" altLang="en-US" sz="900" b="0" i="0" u="none" strike="noStrike" kern="1200" cap="none" spc="0" baseline="0">
                <a:solidFill>
                  <a:schemeClr val="tx1"/>
                </a:solidFill>
                <a:latin typeface="Arial" pitchFamily="0" charset="0"/>
                <a:ea typeface="Droid Sans" pitchFamily="0" charset="0"/>
                <a:cs typeface="Arial" pitchFamily="0" charset="0"/>
              </a:rPr>
            </a:br>
            <a:r>
              <a:rPr lang="en-US" altLang="zh-CN" sz="900" b="0" i="0" u="none" strike="noStrike" kern="1200" cap="none" spc="0" baseline="0">
                <a:solidFill>
                  <a:schemeClr val="tx1"/>
                </a:solidFill>
                <a:latin typeface="Arial" pitchFamily="0" charset="0"/>
                <a:ea typeface="Droid Sans" pitchFamily="0" charset="0"/>
                <a:cs typeface="Arial" pitchFamily="0" charset="0"/>
              </a:rPr>
              <a:t>apple green</a:t>
            </a:r>
            <a:endParaRPr lang="zh-CN" altLang="en-US" sz="900" b="0" i="0" u="none" strike="noStrike" kern="1200" cap="none" spc="0" baseline="0">
              <a:solidFill>
                <a:schemeClr val="tx1"/>
              </a:solidFill>
              <a:latin typeface="Arial" pitchFamily="0" charset="0"/>
              <a:ea typeface="Droid Sans" pitchFamily="0" charset="0"/>
              <a:cs typeface="Arial" pitchFamily="0" charset="0"/>
            </a:endParaRPr>
          </a:p>
        </p:txBody>
      </p:sp>
    </p:spTree>
    <p:extLst>
      <p:ext uri="{BB962C8B-B14F-4D97-AF65-F5344CB8AC3E}">
        <p14:creationId xmlns:p14="http://schemas.microsoft.com/office/powerpoint/2010/main" val="814499792"/>
      </p:ext>
    </p:extLst>
  </p:cSld>
  <p:clrMapOvr>
    <a:masterClrMapping/>
  </p:clrMapOvr>
</p:sld>
</file>

<file path=ppt/slides/slide32.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710" name="Images"/>
          <p:cNvPicPr>
            <a:picLocks noChangeAspect="1"/>
          </p:cNvPicPr>
          <p:nvPr/>
        </p:nvPicPr>
        <p:blipFill>
          <a:blip r:embed="rId1" cstate="print"/>
          <a:stretch>
            <a:fillRect/>
          </a:stretch>
        </p:blipFill>
        <p:spPr>
          <a:xfrm rot="0">
            <a:off x="0" y="0"/>
            <a:ext cx="6096000" cy="6858000"/>
          </a:xfrm>
          <a:prstGeom prst="rect"/>
          <a:noFill/>
          <a:ln w="12700" cmpd="sng" cap="flat">
            <a:noFill/>
            <a:prstDash val="solid"/>
            <a:miter/>
          </a:ln>
        </p:spPr>
      </p:pic>
      <p:pic>
        <p:nvPicPr>
          <p:cNvPr id="711" name="Images"/>
          <p:cNvPicPr>
            <a:picLocks noChangeAspect="1"/>
          </p:cNvPicPr>
          <p:nvPr/>
        </p:nvPicPr>
        <p:blipFill>
          <a:blip r:embed="rId2" cstate="print"/>
          <a:stretch>
            <a:fillRect/>
          </a:stretch>
        </p:blipFill>
        <p:spPr>
          <a:xfrm rot="0">
            <a:off x="1838612" y="2007563"/>
            <a:ext cx="808199" cy="901556"/>
          </a:xfrm>
          <a:prstGeom prst="rect"/>
          <a:noFill/>
          <a:ln w="12700" cmpd="sng" cap="flat">
            <a:noFill/>
            <a:prstDash val="solid"/>
            <a:miter/>
          </a:ln>
        </p:spPr>
      </p:pic>
      <p:sp>
        <p:nvSpPr>
          <p:cNvPr id="712" name="Text box"/>
          <p:cNvSpPr>
            <a:spLocks noGrp="1"/>
          </p:cNvSpPr>
          <p:nvPr>
            <p:ph type="body" idx="4294967295"/>
          </p:nvPr>
        </p:nvSpPr>
        <p:spPr>
          <a:xfrm rot="0">
            <a:off x="6592888" y="1892299"/>
            <a:ext cx="5102225" cy="4482570"/>
          </a:xfrm>
          <a:prstGeom prst="rect"/>
          <a:noFill/>
          <a:ln w="12700" cmpd="sng" cap="flat">
            <a:noFill/>
            <a:prstDash val="solid"/>
            <a:miter/>
          </a:ln>
        </p:spPr>
        <p:txBody>
          <a:bodyPr vert="horz" wrap="square" lIns="91440" tIns="45720" rIns="91440" bIns="45720" anchor="t" anchorCtr="0">
            <a:prstTxWarp prst="textNoShape"/>
          </a:bodyPr>
          <a:lstStyle/>
          <a:p>
            <a:pPr marL="0" indent="0" algn="l" eaLnBrk="1" fontAlgn="auto" latinLnBrk="0" hangingPunct="1">
              <a:lnSpc>
                <a:spcPct val="100000"/>
              </a:lnSpc>
              <a:spcBef>
                <a:spcPct val="20000"/>
              </a:spcBef>
              <a:spcAft>
                <a:spcPts val="0"/>
              </a:spcAft>
              <a:buNone/>
            </a:pPr>
            <a:r>
              <a:rPr lang="en-US" altLang="zh-CN" sz="1600" b="0" i="0" u="none" strike="noStrike" kern="200" cap="none" spc="0" baseline="0">
                <a:solidFill>
                  <a:srgbClr val="0D0D0C"/>
                </a:solidFill>
                <a:latin typeface="Arial" pitchFamily="0" charset="0"/>
                <a:ea typeface="Droid Sans" pitchFamily="0" charset="0"/>
                <a:cs typeface="Lucida Sans"/>
              </a:rPr>
              <a:t>Kivi (meaning “stone” in Finnish) are small jewels of light designed by Professor Heikki Orvola in 1988. It is a </a:t>
            </a:r>
            <a:r>
              <a:rPr lang="en-US" altLang="zh-CN" sz="1600" b="0" i="0" u="none" strike="noStrike" kern="0" cap="none" spc="0" baseline="0">
                <a:solidFill>
                  <a:srgbClr val="000000"/>
                </a:solidFill>
                <a:latin typeface="Arial" pitchFamily="0" charset="0"/>
                <a:ea typeface="Droid Sans" pitchFamily="0" charset="0"/>
                <a:cs typeface="Helvetica" pitchFamily="34" charset="0"/>
              </a:rPr>
              <a:t>modern classic of Finnish design. Kivi’s thick glass enriches the flame, creating a gentle glow that brings warm ambience to any interior. Each hue is created using Iittala’s own personalized colour recipe </a:t>
            </a:r>
            <a:r>
              <a:rPr lang="en-US" altLang="zh-CN" sz="1600" b="0" i="0" u="none" strike="noStrike" kern="200" cap="none" spc="0" baseline="0">
                <a:solidFill>
                  <a:srgbClr val="0D0D0C"/>
                </a:solidFill>
                <a:latin typeface="Arial" pitchFamily="0" charset="0"/>
                <a:ea typeface="Droid Sans" pitchFamily="0" charset="0"/>
                <a:cs typeface="Lucida Sans"/>
              </a:rPr>
              <a:t>using solid colour for the glass mass instead of merely colouring the glass from the surface which makes the colour especially rich. Kivi is available in several different colours.</a:t>
            </a:r>
            <a:br>
              <a:rPr lang="zh-CN" altLang="en-US" sz="1600" b="0" i="0" u="none" strike="noStrike" kern="200" cap="none" spc="0" baseline="0">
                <a:solidFill>
                  <a:srgbClr val="0D0D0C"/>
                </a:solidFill>
                <a:latin typeface="Arial" pitchFamily="0" charset="0"/>
                <a:ea typeface="Droid Sans" pitchFamily="0" charset="0"/>
                <a:cs typeface="Lucida Sans"/>
              </a:rPr>
            </a:br>
            <a:br>
              <a:rPr lang="zh-CN" altLang="en-US" sz="1600" b="0" i="0" u="none" strike="noStrike" kern="200" cap="none" spc="0" baseline="0">
                <a:solidFill>
                  <a:srgbClr val="0D0D0C"/>
                </a:solidFill>
                <a:latin typeface="Arial" pitchFamily="0" charset="0"/>
                <a:ea typeface="Droid Sans" pitchFamily="0" charset="0"/>
                <a:cs typeface="Lucida Sans"/>
              </a:rPr>
            </a:br>
            <a:r>
              <a:rPr lang="en-US" altLang="zh-CN" sz="1600" b="0" i="0" u="none" strike="noStrike" kern="200" cap="none" spc="0" baseline="0">
                <a:solidFill>
                  <a:srgbClr val="0D0D0C"/>
                </a:solidFill>
                <a:latin typeface="Arial" pitchFamily="0" charset="0"/>
                <a:ea typeface="Droid Sans" pitchFamily="0" charset="0"/>
                <a:cs typeface="Lucida Sans"/>
              </a:rPr>
              <a:t>In 2025, the Kivi range is extended with several beautiful colour</a:t>
            </a:r>
            <a:r>
              <a:rPr lang="en-US" altLang="zh-CN" sz="1600" b="0" i="0" u="none" strike="noStrike" kern="200" cap="none" spc="0" baseline="0">
                <a:solidFill>
                  <a:srgbClr val="0D0D0C"/>
                </a:solidFill>
                <a:latin typeface="Arial" pitchFamily="0" charset="0"/>
                <a:ea typeface="Droid Sans" pitchFamily="0" charset="0"/>
                <a:cs typeface="Lucida Sans"/>
              </a:rPr>
              <a:t>s. </a:t>
            </a:r>
            <a:endParaRPr lang="zh-CN" altLang="en-US" sz="1600" b="0" i="0" u="none" strike="noStrike" kern="200" cap="none" spc="0" baseline="0">
              <a:solidFill>
                <a:srgbClr val="0D0D0C"/>
              </a:solidFill>
              <a:latin typeface="Arial" pitchFamily="0" charset="0"/>
              <a:ea typeface="Droid Sans" pitchFamily="0" charset="0"/>
              <a:cs typeface="Lucida Sans"/>
            </a:endParaRPr>
          </a:p>
        </p:txBody>
      </p:sp>
      <p:sp>
        <p:nvSpPr>
          <p:cNvPr id="713" name="Text box"/>
          <p:cNvSpPr>
            <a:spLocks noGrp="1"/>
          </p:cNvSpPr>
          <p:nvPr>
            <p:ph type="body" idx="4294967295"/>
          </p:nvPr>
        </p:nvSpPr>
        <p:spPr>
          <a:xfrm rot="0">
            <a:off x="6588100" y="385289"/>
            <a:ext cx="5102225" cy="811463"/>
          </a:xfrm>
          <a:prstGeom prst="rect"/>
          <a:noFill/>
          <a:ln w="12700" cmpd="sng" cap="flat">
            <a:noFill/>
            <a:prstDash val="solid"/>
            <a:miter/>
          </a:ln>
        </p:spPr>
        <p:txBody>
          <a:bodyPr vert="horz" wrap="square" lIns="91440" tIns="45720" rIns="91440" bIns="45720" anchor="t" anchorCtr="0">
            <a:prstTxWarp prst="textNoShape"/>
          </a:bodyPr>
          <a:lstStyle/>
          <a:p>
            <a:pPr marL="0" indent="0" algn="l">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KIVI</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pic>
        <p:nvPicPr>
          <p:cNvPr id="714" name="Images"/>
          <p:cNvPicPr>
            <a:picLocks noChangeAspect="1"/>
          </p:cNvPicPr>
          <p:nvPr/>
        </p:nvPicPr>
        <p:blipFill>
          <a:blip r:embed="rId3" cstate="print"/>
          <a:stretch>
            <a:fillRect/>
          </a:stretch>
        </p:blipFill>
        <p:spPr>
          <a:xfrm rot="0">
            <a:off x="1307993" y="2988325"/>
            <a:ext cx="1062522" cy="1228805"/>
          </a:xfrm>
          <a:prstGeom prst="rect"/>
          <a:noFill/>
          <a:ln w="12700" cmpd="sng" cap="flat">
            <a:noFill/>
            <a:prstDash val="solid"/>
            <a:miter/>
          </a:ln>
        </p:spPr>
      </p:pic>
      <p:pic>
        <p:nvPicPr>
          <p:cNvPr id="715" name="Images"/>
          <p:cNvPicPr>
            <a:picLocks noChangeAspect="1"/>
          </p:cNvPicPr>
          <p:nvPr/>
        </p:nvPicPr>
        <p:blipFill>
          <a:blip r:embed="rId4" cstate="print"/>
          <a:stretch>
            <a:fillRect/>
          </a:stretch>
        </p:blipFill>
        <p:spPr>
          <a:xfrm rot="0">
            <a:off x="2618959" y="2376563"/>
            <a:ext cx="781349" cy="901556"/>
          </a:xfrm>
          <a:prstGeom prst="rect"/>
          <a:noFill/>
          <a:ln w="12700" cmpd="sng" cap="flat">
            <a:noFill/>
            <a:prstDash val="solid"/>
            <a:miter/>
          </a:ln>
        </p:spPr>
      </p:pic>
      <p:pic>
        <p:nvPicPr>
          <p:cNvPr id="716" name="Images"/>
          <p:cNvPicPr>
            <a:picLocks noChangeAspect="1"/>
          </p:cNvPicPr>
          <p:nvPr/>
        </p:nvPicPr>
        <p:blipFill>
          <a:blip r:embed="rId5" cstate="print"/>
          <a:stretch>
            <a:fillRect/>
          </a:stretch>
        </p:blipFill>
        <p:spPr>
          <a:xfrm rot="0">
            <a:off x="3748089" y="3268737"/>
            <a:ext cx="1098338" cy="1225209"/>
          </a:xfrm>
          <a:prstGeom prst="rect"/>
          <a:noFill/>
          <a:ln w="12700" cmpd="sng" cap="flat">
            <a:noFill/>
            <a:prstDash val="solid"/>
            <a:miter/>
          </a:ln>
        </p:spPr>
      </p:pic>
      <p:pic>
        <p:nvPicPr>
          <p:cNvPr id="717" name="Images"/>
          <p:cNvPicPr>
            <a:picLocks noChangeAspect="1"/>
          </p:cNvPicPr>
          <p:nvPr/>
        </p:nvPicPr>
        <p:blipFill>
          <a:blip r:embed="rId6" cstate="print"/>
          <a:stretch>
            <a:fillRect/>
          </a:stretch>
        </p:blipFill>
        <p:spPr>
          <a:xfrm rot="11039">
            <a:off x="2936292" y="3955920"/>
            <a:ext cx="1126580" cy="1225192"/>
          </a:xfrm>
          <a:prstGeom prst="rect"/>
          <a:noFill/>
          <a:ln w="12700" cmpd="sng" cap="flat">
            <a:noFill/>
            <a:prstDash val="solid"/>
            <a:miter/>
          </a:ln>
        </p:spPr>
      </p:pic>
      <p:pic>
        <p:nvPicPr>
          <p:cNvPr id="718" name="Images"/>
          <p:cNvPicPr>
            <a:picLocks noChangeAspect="1"/>
          </p:cNvPicPr>
          <p:nvPr/>
        </p:nvPicPr>
        <p:blipFill>
          <a:blip r:embed="rId7" cstate="print"/>
          <a:stretch>
            <a:fillRect/>
          </a:stretch>
        </p:blipFill>
        <p:spPr>
          <a:xfrm rot="11039">
            <a:off x="3248158" y="1457410"/>
            <a:ext cx="684593" cy="744517"/>
          </a:xfrm>
          <a:prstGeom prst="rect"/>
          <a:noFill/>
          <a:ln w="12700" cmpd="sng" cap="flat">
            <a:noFill/>
            <a:prstDash val="solid"/>
            <a:miter/>
          </a:ln>
        </p:spPr>
      </p:pic>
    </p:spTree>
    <p:extLst>
      <p:ext uri="{BB962C8B-B14F-4D97-AF65-F5344CB8AC3E}">
        <p14:creationId xmlns:p14="http://schemas.microsoft.com/office/powerpoint/2010/main" val="1556540041"/>
      </p:ext>
    </p:extLst>
  </p:cSld>
  <p:clrMapOvr>
    <a:masterClrMapping/>
  </p:clrMapOvr>
</p:sld>
</file>

<file path=ppt/slides/slide33.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22"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KIVI tealight candleholders</a:t>
            </a:r>
            <a:br>
              <a:rPr lang="zh-CN" altLang="en-US" sz="1800" b="0" i="0" u="none" strike="noStrike" kern="200" cap="none" spc="0" baseline="0">
                <a:solidFill>
                  <a:schemeClr val="tx1"/>
                </a:solidFill>
                <a:latin typeface="Arial" pitchFamily="0" charset="0"/>
                <a:ea typeface="Droid Sans" pitchFamily="0" charset="0"/>
                <a:cs typeface="Lucida Sans"/>
              </a:rPr>
            </a:b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723" name="Rectangles"/>
          <p:cNvSpPr>
            <a:spLocks/>
          </p:cNvSpPr>
          <p:nvPr/>
        </p:nvSpPr>
        <p:spPr>
          <a:xfrm rot="0">
            <a:off x="572101" y="4005064"/>
            <a:ext cx="3582682" cy="201818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 &amp;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1-3</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3.1.2025 into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except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apple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green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edition 7.3.-31.8.2025</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deadline for 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2024</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Note</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 Linen </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colour</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will</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 be </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pre-launched</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 AW24 in </a:t>
            </a:r>
            <a:r>
              <a:rPr lang="en-US" altLang="zh-CN" sz="1000" b="0" i="1" u="sng" strike="noStrike" kern="0" cap="none" spc="0" baseline="0">
                <a:solidFill>
                  <a:srgbClr val="000000"/>
                </a:solidFill>
                <a:latin typeface="Arial" pitchFamily="0" charset="0"/>
                <a:ea typeface="Droid Sans" pitchFamily="0" charset="0"/>
                <a:cs typeface="Helvetica" pitchFamily="34" charset="0"/>
                <a:sym typeface="Arial" pitchFamily="0" charset="0"/>
              </a:rPr>
              <a:t>Finland only </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in </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the</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 DTC </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channel</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 and as </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customer</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specific</a:t>
            </a:r>
            <a:r>
              <a:rPr lang="en-US" altLang="zh-CN" sz="1000" b="0" i="1"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724" name="Rectangles"/>
          <p:cNvSpPr>
            <a:spLocks/>
          </p:cNvSpPr>
          <p:nvPr/>
        </p:nvSpPr>
        <p:spPr>
          <a:xfrm rot="0">
            <a:off x="4390157" y="4005064"/>
            <a:ext cx="3582682" cy="246349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Re-launch of apple green (earlier 2012-2018)</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Re-launch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qua (earlier 2017-2018)</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Pine green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in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2024 (special edition)</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Calluna in 2023 (special edition)</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Linen in 2021 (Japan edition)</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Design by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Heikki Orvola in 1988</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Iittala standard package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Handwash only</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Pressed glass</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Finland</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725" name="Rectangles"/>
          <p:cNvSpPr>
            <a:spLocks/>
          </p:cNvSpPr>
          <p:nvPr/>
        </p:nvSpPr>
        <p:spPr>
          <a:xfrm rot="0">
            <a:off x="8208213" y="4005064"/>
            <a:ext cx="3582682" cy="2110513"/>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 this:</a:t>
            </a:r>
            <a:br>
              <a:rPr lang="zh-CN" altLang="en-US" sz="1000" b="1" i="0" u="none" strike="noStrike" kern="0" cap="none" spc="0" baseline="0">
                <a:solidFill>
                  <a:schemeClr val="tx1"/>
                </a:solidFill>
                <a:latin typeface="Arial" pitchFamily="0" charset="0"/>
                <a:ea typeface="Droid Sans" pitchFamily="0" charset="0"/>
                <a:cs typeface="Helvetica" pitchFamily="34" charset="0"/>
              </a:rPr>
            </a:br>
            <a:br>
              <a:rPr lang="zh-CN" altLang="en-US" sz="1000" b="0" i="0" u="none" strike="noStrike" kern="0" cap="none" spc="0" baseline="0">
                <a:solidFill>
                  <a:schemeClr val="tx1"/>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Kivi (’stone’ in Finnish) tealight candleholders were designed by Heikki Orvola in 1988. The small jewels of light come in a vast multicolour dream of rich shades that perfectly showcase Iittala’s unique coloured glass expertise. </a:t>
            </a:r>
            <a:br>
              <a:rPr lang="zh-CN" altLang="en-US" sz="1000" b="0" i="0" u="none" strike="noStrike" kern="0" cap="none" spc="0" baseline="0">
                <a:solidFill>
                  <a:schemeClr val="tx1"/>
                </a:solidFill>
                <a:latin typeface="Arial" pitchFamily="0" charset="0"/>
                <a:ea typeface="Droid Sans" pitchFamily="0" charset="0"/>
                <a:cs typeface="Helvetica" pitchFamily="34" charset="0"/>
              </a:rPr>
            </a:br>
            <a:br>
              <a:rPr lang="zh-CN" altLang="en-US" sz="1000" b="0" i="0" u="none" strike="noStrike" kern="0" cap="none" spc="0" baseline="0">
                <a:solidFill>
                  <a:schemeClr val="tx1"/>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Kivi’s thick glass enriches the flame, creating a gentle glow that brings warm ambience to any interior.</a:t>
            </a:r>
            <a:br>
              <a:rPr lang="zh-CN" altLang="en-US" sz="1000" b="0" i="0" u="none" strike="noStrike" kern="0" cap="none" spc="0" baseline="0">
                <a:solidFill>
                  <a:schemeClr val="tx1"/>
                </a:solidFill>
                <a:latin typeface="Arial" pitchFamily="0" charset="0"/>
                <a:ea typeface="Droid Sans" pitchFamily="0" charset="0"/>
                <a:cs typeface="Helvetica" pitchFamily="34" charset="0"/>
              </a:rPr>
            </a:br>
            <a:br>
              <a:rPr lang="zh-CN" altLang="en-US" sz="1000" b="0" i="0" u="none" strike="noStrike" kern="0" cap="none" spc="0" baseline="0">
                <a:solidFill>
                  <a:schemeClr val="tx1"/>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rPr>
              <a:t>Create a set with your favourite colours for striking impact. The seasons new colours are thoughtful gifts.</a:t>
            </a:r>
            <a:endParaRPr lang="zh-CN" altLang="en-US" sz="1000" b="0" i="0" u="none" strike="noStrike" kern="0" cap="none" spc="0" baseline="0">
              <a:solidFill>
                <a:srgbClr val="000000"/>
              </a:solidFill>
              <a:latin typeface="Arial" pitchFamily="0" charset="0"/>
              <a:ea typeface="Droid Sans" pitchFamily="0" charset="0"/>
              <a:cs typeface="Helvetica" pitchFamily="34" charset="0"/>
            </a:endParaRPr>
          </a:p>
        </p:txBody>
      </p:sp>
      <p:sp>
        <p:nvSpPr>
          <p:cNvPr id="726" name="Rectangles"/>
          <p:cNvSpPr>
            <a:spLocks/>
          </p:cNvSpPr>
          <p:nvPr/>
        </p:nvSpPr>
        <p:spPr>
          <a:xfrm rot="0">
            <a:off x="1948777" y="3104940"/>
            <a:ext cx="1533378"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tealight candleholder</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60mm apple green</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727" name="Rectangles"/>
          <p:cNvSpPr>
            <a:spLocks/>
          </p:cNvSpPr>
          <p:nvPr/>
        </p:nvSpPr>
        <p:spPr>
          <a:xfrm rot="0">
            <a:off x="3633518" y="3104940"/>
            <a:ext cx="1560166"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tealight candleholder</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60mm aqua</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pic>
        <p:nvPicPr>
          <p:cNvPr id="728" name="Images"/>
          <p:cNvPicPr>
            <a:picLocks noChangeAspect="1"/>
          </p:cNvPicPr>
          <p:nvPr/>
        </p:nvPicPr>
        <p:blipFill>
          <a:blip r:embed="rId1" cstate="print"/>
          <a:stretch>
            <a:fillRect/>
          </a:stretch>
        </p:blipFill>
        <p:spPr>
          <a:xfrm rot="0">
            <a:off x="4171625" y="2254804"/>
            <a:ext cx="596924" cy="680739"/>
          </a:xfrm>
          <a:prstGeom prst="rect"/>
          <a:noFill/>
          <a:ln w="12700" cmpd="sng" cap="flat">
            <a:noFill/>
            <a:prstDash val="solid"/>
            <a:miter/>
          </a:ln>
        </p:spPr>
      </p:pic>
      <p:pic>
        <p:nvPicPr>
          <p:cNvPr id="729" name="Images"/>
          <p:cNvPicPr>
            <a:picLocks noChangeAspect="1"/>
          </p:cNvPicPr>
          <p:nvPr/>
        </p:nvPicPr>
        <p:blipFill>
          <a:blip r:embed="rId2" cstate="print"/>
          <a:stretch>
            <a:fillRect/>
          </a:stretch>
        </p:blipFill>
        <p:spPr>
          <a:xfrm rot="0">
            <a:off x="5817741" y="2254803"/>
            <a:ext cx="610318" cy="680739"/>
          </a:xfrm>
          <a:prstGeom prst="rect"/>
          <a:noFill/>
          <a:ln w="12700" cmpd="sng" cap="flat">
            <a:noFill/>
            <a:prstDash val="solid"/>
            <a:miter/>
          </a:ln>
        </p:spPr>
      </p:pic>
      <p:sp>
        <p:nvSpPr>
          <p:cNvPr id="730" name="Rectangles"/>
          <p:cNvSpPr>
            <a:spLocks/>
          </p:cNvSpPr>
          <p:nvPr/>
        </p:nvSpPr>
        <p:spPr>
          <a:xfrm rot="0">
            <a:off x="5345047" y="3104940"/>
            <a:ext cx="1560165"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tealight candleholder</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60mm pine green</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731" name="Rectangles"/>
          <p:cNvSpPr>
            <a:spLocks/>
          </p:cNvSpPr>
          <p:nvPr/>
        </p:nvSpPr>
        <p:spPr>
          <a:xfrm rot="0">
            <a:off x="7056577" y="3104940"/>
            <a:ext cx="1560165"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tealight candleholder</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60mm pine green</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732" name="Rectangles"/>
          <p:cNvSpPr>
            <a:spLocks/>
          </p:cNvSpPr>
          <p:nvPr/>
        </p:nvSpPr>
        <p:spPr>
          <a:xfrm rot="0">
            <a:off x="8716086" y="3104940"/>
            <a:ext cx="1560166"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tealight candleholder</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60mm linen</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pic>
        <p:nvPicPr>
          <p:cNvPr id="733" name="Images"/>
          <p:cNvPicPr>
            <a:picLocks noChangeAspect="1"/>
          </p:cNvPicPr>
          <p:nvPr/>
        </p:nvPicPr>
        <p:blipFill>
          <a:blip r:embed="rId3" cstate="print"/>
          <a:stretch>
            <a:fillRect/>
          </a:stretch>
        </p:blipFill>
        <p:spPr>
          <a:xfrm rot="0">
            <a:off x="9209886" y="2298453"/>
            <a:ext cx="577281" cy="637089"/>
          </a:xfrm>
          <a:prstGeom prst="rect"/>
          <a:noFill/>
          <a:ln w="12700" cmpd="sng" cap="flat">
            <a:noFill/>
            <a:prstDash val="solid"/>
            <a:miter/>
          </a:ln>
        </p:spPr>
      </p:pic>
      <p:sp>
        <p:nvSpPr>
          <p:cNvPr id="734" name="Oval"/>
          <p:cNvSpPr>
            <a:spLocks noChangeAspect="1"/>
          </p:cNvSpPr>
          <p:nvPr/>
        </p:nvSpPr>
        <p:spPr>
          <a:xfrm rot="0">
            <a:off x="10598401" y="354354"/>
            <a:ext cx="1106235" cy="1106235"/>
          </a:xfrm>
          <a:prstGeom prst="ellipse"/>
          <a:solidFill>
            <a:schemeClr val="tx2"/>
          </a:solidFill>
          <a:ln w="25400" cmpd="sng" cap="flat">
            <a:noFill/>
            <a:prstDash val="solid"/>
            <a:round/>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r>
              <a:rPr lang="en-US" altLang="zh-CN" sz="900" b="0" i="0" u="none" strike="noStrike" kern="1200" cap="none" spc="0" baseline="0">
                <a:solidFill>
                  <a:schemeClr val="tx1"/>
                </a:solidFill>
                <a:latin typeface="Arial" pitchFamily="0" charset="0"/>
                <a:ea typeface="Droid Sans" pitchFamily="0" charset="0"/>
                <a:cs typeface="Arial" pitchFamily="0" charset="0"/>
              </a:rPr>
              <a:t>seasonal</a:t>
            </a:r>
            <a:br>
              <a:rPr lang="zh-CN" altLang="en-US" sz="900" b="0" i="0" u="none" strike="noStrike" kern="1200" cap="none" spc="0" baseline="0">
                <a:solidFill>
                  <a:schemeClr val="tx1"/>
                </a:solidFill>
                <a:latin typeface="Arial" pitchFamily="0" charset="0"/>
                <a:ea typeface="Droid Sans" pitchFamily="0" charset="0"/>
                <a:cs typeface="Arial" pitchFamily="0" charset="0"/>
              </a:rPr>
            </a:br>
            <a:r>
              <a:rPr lang="en-US" altLang="zh-CN" sz="900" b="0" i="0" u="none" strike="noStrike" kern="1200" cap="none" spc="0" baseline="0">
                <a:solidFill>
                  <a:schemeClr val="tx1"/>
                </a:solidFill>
                <a:latin typeface="Arial" pitchFamily="0" charset="0"/>
                <a:ea typeface="Droid Sans" pitchFamily="0" charset="0"/>
                <a:cs typeface="Arial" pitchFamily="0" charset="0"/>
              </a:rPr>
              <a:t>apple green</a:t>
            </a:r>
            <a:endParaRPr lang="zh-CN" altLang="en-US" sz="900" b="0" i="0" u="none" strike="noStrike" kern="1200" cap="none" spc="0" baseline="0">
              <a:solidFill>
                <a:schemeClr val="tx1"/>
              </a:solidFill>
              <a:latin typeface="Arial" pitchFamily="0" charset="0"/>
              <a:ea typeface="Droid Sans" pitchFamily="0" charset="0"/>
              <a:cs typeface="Arial" pitchFamily="0" charset="0"/>
            </a:endParaRPr>
          </a:p>
        </p:txBody>
      </p:sp>
      <p:pic>
        <p:nvPicPr>
          <p:cNvPr id="735" name="Images"/>
          <p:cNvPicPr>
            <a:picLocks noChangeAspect="1"/>
          </p:cNvPicPr>
          <p:nvPr/>
        </p:nvPicPr>
        <p:blipFill>
          <a:blip r:embed="rId4" cstate="print"/>
          <a:stretch>
            <a:fillRect/>
          </a:stretch>
        </p:blipFill>
        <p:spPr>
          <a:xfrm rot="11039">
            <a:off x="2439727" y="2299811"/>
            <a:ext cx="612712" cy="666345"/>
          </a:xfrm>
          <a:prstGeom prst="rect"/>
          <a:noFill/>
          <a:ln w="12700" cmpd="sng" cap="flat">
            <a:noFill/>
            <a:prstDash val="solid"/>
            <a:miter/>
          </a:ln>
        </p:spPr>
      </p:pic>
      <p:pic>
        <p:nvPicPr>
          <p:cNvPr id="736" name="Images"/>
          <p:cNvPicPr>
            <a:picLocks noChangeAspect="1"/>
          </p:cNvPicPr>
          <p:nvPr/>
        </p:nvPicPr>
        <p:blipFill>
          <a:blip r:embed="rId5" cstate="print"/>
          <a:stretch>
            <a:fillRect/>
          </a:stretch>
        </p:blipFill>
        <p:spPr>
          <a:xfrm rot="0">
            <a:off x="7630932" y="2323055"/>
            <a:ext cx="610318" cy="612488"/>
          </a:xfrm>
          <a:prstGeom prst="rect"/>
          <a:noFill/>
          <a:ln w="12700" cmpd="sng" cap="flat">
            <a:noFill/>
            <a:prstDash val="solid"/>
            <a:miter/>
          </a:ln>
        </p:spPr>
      </p:pic>
    </p:spTree>
    <p:extLst>
      <p:ext uri="{BB962C8B-B14F-4D97-AF65-F5344CB8AC3E}">
        <p14:creationId xmlns:p14="http://schemas.microsoft.com/office/powerpoint/2010/main" val="1438292441"/>
      </p:ext>
    </p:extLst>
  </p:cSld>
  <p:clrMapOvr>
    <a:masterClrMapping/>
  </p:clrMapOvr>
</p:sld>
</file>

<file path=ppt/slides/slide34.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40"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INO" pitchFamily="50" charset="0"/>
                <a:ea typeface="Droid Sans" pitchFamily="0" charset="0"/>
                <a:cs typeface="Lucida Sans"/>
              </a:rPr>
              <a:t>TEALIGHT CANDLEHOLDERS</a:t>
            </a:r>
            <a:endParaRPr lang="zh-CN" altLang="en-US" sz="1800" b="0" i="0" u="none" strike="noStrike" kern="200" cap="none" spc="0" baseline="0">
              <a:solidFill>
                <a:schemeClr val="tx1"/>
              </a:solidFill>
              <a:latin typeface="AINO" pitchFamily="50" charset="0"/>
              <a:ea typeface="Droid Sans" pitchFamily="0" charset="0"/>
              <a:cs typeface="Lucida Sans"/>
            </a:endParaRPr>
          </a:p>
        </p:txBody>
      </p:sp>
      <p:sp>
        <p:nvSpPr>
          <p:cNvPr id="741" name="Rectangles"/>
          <p:cNvSpPr>
            <a:spLocks/>
          </p:cNvSpPr>
          <p:nvPr/>
        </p:nvSpPr>
        <p:spPr>
          <a:xfrm rot="0">
            <a:off x="1199456" y="6100869"/>
            <a:ext cx="3816424"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t>DTC + Tiers 1-3</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42" name="Rectangles"/>
          <p:cNvSpPr>
            <a:spLocks/>
          </p:cNvSpPr>
          <p:nvPr/>
        </p:nvSpPr>
        <p:spPr>
          <a:xfrm rot="0">
            <a:off x="4907865" y="6100869"/>
            <a:ext cx="2376264"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t>Made in Finland</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43" name="Rectangles"/>
          <p:cNvSpPr>
            <a:spLocks/>
          </p:cNvSpPr>
          <p:nvPr/>
        </p:nvSpPr>
        <p:spPr>
          <a:xfrm rot="0">
            <a:off x="9048328" y="6100869"/>
            <a:ext cx="2376263" cy="59375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t>Kivi design Heikki Orvola 1988</a:t>
            </a:r>
            <a:br>
              <a:rPr lang="zh-CN" altLang="en-US"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t>Kastehelmi design Oiva Toikka 2010</a:t>
            </a:r>
            <a:br>
              <a:rPr lang="zh-CN" altLang="en-US"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INO" pitchFamily="50" charset="0"/>
                <a:ea typeface="Droid Sans" pitchFamily="0" charset="0"/>
                <a:cs typeface="Helvetica" pitchFamily="34" charset="0"/>
                <a:sym typeface="Arial" pitchFamily="0" charset="0"/>
              </a:rPr>
              <a:t>(tealight candleholders)</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44" name="Rectangles"/>
          <p:cNvSpPr>
            <a:spLocks/>
          </p:cNvSpPr>
          <p:nvPr/>
        </p:nvSpPr>
        <p:spPr>
          <a:xfrm rot="0">
            <a:off x="2975180" y="5037293"/>
            <a:ext cx="526665"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clear</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45" name="Rectangles"/>
          <p:cNvSpPr>
            <a:spLocks/>
          </p:cNvSpPr>
          <p:nvPr/>
        </p:nvSpPr>
        <p:spPr>
          <a:xfrm rot="0">
            <a:off x="7914495" y="5065473"/>
            <a:ext cx="526666"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linen</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46" name="Rectangles"/>
          <p:cNvSpPr>
            <a:spLocks/>
          </p:cNvSpPr>
          <p:nvPr/>
        </p:nvSpPr>
        <p:spPr>
          <a:xfrm rot="0">
            <a:off x="4432370" y="5037293"/>
            <a:ext cx="526665" cy="59375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aqua</a:t>
            </a:r>
            <a:br>
              <a:rPr lang="zh-CN" altLang="en-US"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br>
            <a:r>
              <a:rPr lang="en-US" altLang="zh-CN" sz="1000" b="0" i="0" u="none" strike="noStrike" kern="0" cap="none" spc="0" baseline="0">
                <a:solidFill>
                  <a:srgbClr val="FFC600"/>
                </a:solidFill>
                <a:latin typeface="AINO" pitchFamily="50" charset="0"/>
                <a:ea typeface="Droid Sans" pitchFamily="0" charset="0"/>
                <a:cs typeface="Helvetica" pitchFamily="34" charset="0"/>
                <a:sym typeface="Arial" pitchFamily="0" charset="0"/>
              </a:rPr>
              <a:t>NEW!</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47" name="Rectangles"/>
          <p:cNvSpPr>
            <a:spLocks/>
          </p:cNvSpPr>
          <p:nvPr/>
        </p:nvSpPr>
        <p:spPr>
          <a:xfrm rot="0">
            <a:off x="5150117" y="5037293"/>
            <a:ext cx="526666" cy="42447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water</a:t>
            </a:r>
            <a:br>
              <a:rPr lang="zh-CN" altLang="en-US"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green</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48" name="Rectangles"/>
          <p:cNvSpPr>
            <a:spLocks/>
          </p:cNvSpPr>
          <p:nvPr/>
        </p:nvSpPr>
        <p:spPr>
          <a:xfrm rot="0">
            <a:off x="6562573" y="5037293"/>
            <a:ext cx="526666" cy="42447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pine</a:t>
            </a:r>
            <a:br>
              <a:rPr lang="zh-CN" altLang="en-US"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green</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49" name="Rectangles"/>
          <p:cNvSpPr>
            <a:spLocks/>
          </p:cNvSpPr>
          <p:nvPr/>
        </p:nvSpPr>
        <p:spPr>
          <a:xfrm rot="0">
            <a:off x="7127623" y="5037293"/>
            <a:ext cx="713360"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calluna</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50" name="Rectangles"/>
          <p:cNvSpPr>
            <a:spLocks/>
          </p:cNvSpPr>
          <p:nvPr/>
        </p:nvSpPr>
        <p:spPr>
          <a:xfrm rot="0">
            <a:off x="5777728" y="5009662"/>
            <a:ext cx="724165" cy="932306"/>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apple</a:t>
            </a:r>
            <a:br>
              <a:rPr lang="zh-CN" altLang="en-US"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green</a:t>
            </a:r>
            <a:br>
              <a:rPr lang="zh-CN" altLang="en-US"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br>
            <a:r>
              <a:rPr lang="en-US" altLang="zh-CN" sz="1000" b="0" i="0" u="none" strike="noStrike" kern="0" cap="none" spc="0" baseline="0">
                <a:solidFill>
                  <a:srgbClr val="FFC600"/>
                </a:solidFill>
                <a:latin typeface="AINO" pitchFamily="50" charset="0"/>
                <a:ea typeface="Droid Sans" pitchFamily="0" charset="0"/>
                <a:cs typeface="Helvetica" pitchFamily="34" charset="0"/>
                <a:sym typeface="Arial" pitchFamily="0" charset="0"/>
              </a:rPr>
              <a:t>NEW!</a:t>
            </a:r>
            <a:br>
              <a:rPr lang="zh-CN" altLang="en-US" sz="1000" b="0" i="0" u="none" strike="noStrike" kern="0" cap="none" spc="0" baseline="0">
                <a:solidFill>
                  <a:srgbClr val="FFC600"/>
                </a:solidFill>
                <a:latin typeface="AINO" pitchFamily="50" charset="0"/>
                <a:ea typeface="Droid Sans" pitchFamily="0" charset="0"/>
                <a:cs typeface="Helvetica" pitchFamily="34" charset="0"/>
                <a:sym typeface="Arial" pitchFamily="0" charset="0"/>
              </a:rPr>
            </a:br>
            <a:r>
              <a:rPr lang="en-US" altLang="zh-CN" sz="1000" b="0" i="0" u="none" strike="noStrike" kern="0" cap="none" spc="0" baseline="0">
                <a:solidFill>
                  <a:srgbClr val="FFC600"/>
                </a:solidFill>
                <a:latin typeface="AINO" pitchFamily="50" charset="0"/>
                <a:ea typeface="Droid Sans" pitchFamily="0" charset="0"/>
                <a:cs typeface="Helvetica" pitchFamily="34" charset="0"/>
                <a:sym typeface="Arial" pitchFamily="0" charset="0"/>
              </a:rPr>
              <a:t>season´s edition</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51" name="Rectangles"/>
          <p:cNvSpPr>
            <a:spLocks/>
          </p:cNvSpPr>
          <p:nvPr/>
        </p:nvSpPr>
        <p:spPr>
          <a:xfrm rot="0">
            <a:off x="8575312" y="5053090"/>
            <a:ext cx="526666"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grey</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pic>
        <p:nvPicPr>
          <p:cNvPr id="752" name="Images"/>
          <p:cNvPicPr>
            <a:picLocks noChangeAspect="1"/>
          </p:cNvPicPr>
          <p:nvPr/>
        </p:nvPicPr>
        <p:blipFill>
          <a:blip r:embed="rId1" cstate="print"/>
          <a:stretch>
            <a:fillRect/>
          </a:stretch>
        </p:blipFill>
        <p:spPr>
          <a:xfrm rot="0">
            <a:off x="6561595" y="2034158"/>
            <a:ext cx="528623" cy="565372"/>
          </a:xfrm>
          <a:prstGeom prst="rect"/>
          <a:noFill/>
          <a:ln w="12700" cmpd="sng" cap="flat">
            <a:noFill/>
            <a:prstDash val="solid"/>
            <a:miter/>
          </a:ln>
        </p:spPr>
      </p:pic>
      <p:pic>
        <p:nvPicPr>
          <p:cNvPr id="753" name="Images"/>
          <p:cNvPicPr>
            <a:picLocks noChangeAspect="1"/>
          </p:cNvPicPr>
          <p:nvPr/>
        </p:nvPicPr>
        <p:blipFill>
          <a:blip r:embed="rId2" cstate="print"/>
          <a:stretch>
            <a:fillRect/>
          </a:stretch>
        </p:blipFill>
        <p:spPr>
          <a:xfrm rot="0">
            <a:off x="7231374" y="2034158"/>
            <a:ext cx="505859" cy="565372"/>
          </a:xfrm>
          <a:prstGeom prst="rect"/>
          <a:noFill/>
          <a:ln w="12700" cmpd="sng" cap="flat">
            <a:noFill/>
            <a:prstDash val="solid"/>
            <a:miter/>
          </a:ln>
        </p:spPr>
      </p:pic>
      <p:pic>
        <p:nvPicPr>
          <p:cNvPr id="754" name="Images"/>
          <p:cNvPicPr>
            <a:picLocks noChangeAspect="1"/>
          </p:cNvPicPr>
          <p:nvPr/>
        </p:nvPicPr>
        <p:blipFill>
          <a:blip r:embed="rId3" cstate="print"/>
          <a:stretch>
            <a:fillRect/>
          </a:stretch>
        </p:blipFill>
        <p:spPr>
          <a:xfrm rot="0">
            <a:off x="3727328" y="2034158"/>
            <a:ext cx="531964" cy="565372"/>
          </a:xfrm>
          <a:prstGeom prst="rect"/>
          <a:noFill/>
          <a:ln w="12700" cmpd="sng" cap="flat">
            <a:noFill/>
            <a:prstDash val="solid"/>
            <a:miter/>
          </a:ln>
        </p:spPr>
      </p:pic>
      <p:pic>
        <p:nvPicPr>
          <p:cNvPr id="755" name="Images"/>
          <p:cNvPicPr>
            <a:picLocks noChangeAspect="1"/>
          </p:cNvPicPr>
          <p:nvPr/>
        </p:nvPicPr>
        <p:blipFill>
          <a:blip r:embed="rId4" cstate="print"/>
          <a:stretch>
            <a:fillRect/>
          </a:stretch>
        </p:blipFill>
        <p:spPr>
          <a:xfrm rot="0">
            <a:off x="2978931" y="2034157"/>
            <a:ext cx="519165" cy="565372"/>
          </a:xfrm>
          <a:prstGeom prst="rect"/>
          <a:noFill/>
          <a:ln w="12700" cmpd="sng" cap="flat">
            <a:noFill/>
            <a:prstDash val="solid"/>
            <a:miter/>
          </a:ln>
        </p:spPr>
      </p:pic>
      <p:pic>
        <p:nvPicPr>
          <p:cNvPr id="756" name="Images"/>
          <p:cNvPicPr>
            <a:picLocks noChangeAspect="1"/>
          </p:cNvPicPr>
          <p:nvPr/>
        </p:nvPicPr>
        <p:blipFill>
          <a:blip r:embed="rId5" cstate="print"/>
          <a:stretch>
            <a:fillRect/>
          </a:stretch>
        </p:blipFill>
        <p:spPr>
          <a:xfrm rot="0">
            <a:off x="5163966" y="2048177"/>
            <a:ext cx="516726" cy="551353"/>
          </a:xfrm>
          <a:prstGeom prst="rect"/>
          <a:noFill/>
          <a:ln w="12700" cmpd="sng" cap="flat">
            <a:noFill/>
            <a:prstDash val="solid"/>
            <a:miter/>
          </a:ln>
        </p:spPr>
      </p:pic>
      <p:pic>
        <p:nvPicPr>
          <p:cNvPr id="757" name="Images"/>
          <p:cNvPicPr>
            <a:picLocks noChangeAspect="1"/>
          </p:cNvPicPr>
          <p:nvPr/>
        </p:nvPicPr>
        <p:blipFill>
          <a:blip r:embed="rId6" cstate="print"/>
          <a:stretch>
            <a:fillRect/>
          </a:stretch>
        </p:blipFill>
        <p:spPr>
          <a:xfrm rot="0">
            <a:off x="4445923" y="2029825"/>
            <a:ext cx="499561" cy="569704"/>
          </a:xfrm>
          <a:prstGeom prst="rect"/>
          <a:noFill/>
          <a:ln w="12700" cmpd="sng" cap="flat">
            <a:noFill/>
            <a:prstDash val="solid"/>
            <a:miter/>
          </a:ln>
        </p:spPr>
      </p:pic>
      <p:sp>
        <p:nvSpPr>
          <p:cNvPr id="758" name="Rectangles"/>
          <p:cNvSpPr>
            <a:spLocks/>
          </p:cNvSpPr>
          <p:nvPr/>
        </p:nvSpPr>
        <p:spPr>
          <a:xfrm rot="0">
            <a:off x="3652048" y="5035086"/>
            <a:ext cx="682524" cy="42447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frosted</a:t>
            </a:r>
            <a:br>
              <a:rPr lang="zh-CN" altLang="en-US"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clear</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pic>
        <p:nvPicPr>
          <p:cNvPr id="759" name="Images"/>
          <p:cNvPicPr>
            <a:picLocks noChangeAspect="1"/>
          </p:cNvPicPr>
          <p:nvPr/>
        </p:nvPicPr>
        <p:blipFill>
          <a:blip r:embed="rId7" cstate="print"/>
          <a:stretch>
            <a:fillRect/>
          </a:stretch>
        </p:blipFill>
        <p:spPr>
          <a:xfrm rot="0">
            <a:off x="8593315" y="2062058"/>
            <a:ext cx="490660" cy="537471"/>
          </a:xfrm>
          <a:prstGeom prst="rect"/>
          <a:noFill/>
          <a:ln w="12700" cmpd="sng" cap="flat">
            <a:noFill/>
            <a:prstDash val="solid"/>
            <a:miter/>
          </a:ln>
        </p:spPr>
      </p:pic>
      <p:pic>
        <p:nvPicPr>
          <p:cNvPr id="760" name="Images"/>
          <p:cNvPicPr>
            <a:picLocks noChangeAspect="1"/>
          </p:cNvPicPr>
          <p:nvPr/>
        </p:nvPicPr>
        <p:blipFill>
          <a:blip r:embed="rId8" cstate="print"/>
          <a:stretch>
            <a:fillRect/>
          </a:stretch>
        </p:blipFill>
        <p:spPr>
          <a:xfrm rot="0">
            <a:off x="6540379" y="2790514"/>
            <a:ext cx="571054" cy="565372"/>
          </a:xfrm>
          <a:prstGeom prst="rect"/>
          <a:noFill/>
          <a:ln w="12700" cmpd="sng" cap="flat">
            <a:noFill/>
            <a:prstDash val="solid"/>
            <a:miter/>
          </a:ln>
        </p:spPr>
      </p:pic>
      <p:pic>
        <p:nvPicPr>
          <p:cNvPr id="761" name="Images"/>
          <p:cNvPicPr>
            <a:picLocks noChangeAspect="1"/>
          </p:cNvPicPr>
          <p:nvPr/>
        </p:nvPicPr>
        <p:blipFill>
          <a:blip r:embed="rId9" cstate="print"/>
          <a:stretch>
            <a:fillRect/>
          </a:stretch>
        </p:blipFill>
        <p:spPr>
          <a:xfrm rot="0">
            <a:off x="5123919" y="2803865"/>
            <a:ext cx="579064" cy="568583"/>
          </a:xfrm>
          <a:prstGeom prst="rect"/>
          <a:noFill/>
          <a:ln w="12700" cmpd="sng" cap="flat">
            <a:noFill/>
            <a:prstDash val="solid"/>
            <a:miter/>
          </a:ln>
        </p:spPr>
      </p:pic>
      <p:pic>
        <p:nvPicPr>
          <p:cNvPr id="762" name="Images"/>
          <p:cNvPicPr>
            <a:picLocks noChangeAspect="1"/>
          </p:cNvPicPr>
          <p:nvPr/>
        </p:nvPicPr>
        <p:blipFill>
          <a:blip r:embed="rId10" cstate="print"/>
          <a:stretch>
            <a:fillRect/>
          </a:stretch>
        </p:blipFill>
        <p:spPr>
          <a:xfrm rot="0">
            <a:off x="5840830" y="2788596"/>
            <a:ext cx="597961" cy="579977"/>
          </a:xfrm>
          <a:prstGeom prst="rect"/>
          <a:noFill/>
          <a:ln w="12700" cmpd="sng" cap="flat">
            <a:noFill/>
            <a:prstDash val="solid"/>
            <a:miter/>
          </a:ln>
        </p:spPr>
      </p:pic>
      <p:pic>
        <p:nvPicPr>
          <p:cNvPr id="763" name="Images"/>
          <p:cNvPicPr>
            <a:picLocks noChangeAspect="1"/>
          </p:cNvPicPr>
          <p:nvPr/>
        </p:nvPicPr>
        <p:blipFill>
          <a:blip r:embed="rId11" cstate="print"/>
          <a:stretch>
            <a:fillRect/>
          </a:stretch>
        </p:blipFill>
        <p:spPr>
          <a:xfrm rot="0">
            <a:off x="4410176" y="2780928"/>
            <a:ext cx="571054" cy="584544"/>
          </a:xfrm>
          <a:prstGeom prst="rect"/>
          <a:noFill/>
          <a:ln w="12700" cmpd="sng" cap="flat">
            <a:noFill/>
            <a:prstDash val="solid"/>
            <a:miter/>
          </a:ln>
        </p:spPr>
      </p:pic>
      <p:pic>
        <p:nvPicPr>
          <p:cNvPr id="764" name="Images"/>
          <p:cNvPicPr>
            <a:picLocks noChangeAspect="1"/>
          </p:cNvPicPr>
          <p:nvPr/>
        </p:nvPicPr>
        <p:blipFill>
          <a:blip r:embed="rId12" cstate="print"/>
          <a:stretch>
            <a:fillRect/>
          </a:stretch>
        </p:blipFill>
        <p:spPr>
          <a:xfrm rot="0">
            <a:off x="8539665" y="2800325"/>
            <a:ext cx="597960" cy="565147"/>
          </a:xfrm>
          <a:prstGeom prst="rect"/>
          <a:noFill/>
          <a:ln w="12700" cmpd="sng" cap="flat">
            <a:noFill/>
            <a:prstDash val="solid"/>
            <a:miter/>
          </a:ln>
        </p:spPr>
      </p:pic>
      <p:pic>
        <p:nvPicPr>
          <p:cNvPr id="765" name="Images"/>
          <p:cNvPicPr>
            <a:picLocks noChangeAspect="1"/>
          </p:cNvPicPr>
          <p:nvPr/>
        </p:nvPicPr>
        <p:blipFill>
          <a:blip r:embed="rId13" cstate="print"/>
          <a:stretch>
            <a:fillRect/>
          </a:stretch>
        </p:blipFill>
        <p:spPr>
          <a:xfrm rot="0">
            <a:off x="3707783" y="2818699"/>
            <a:ext cx="571054" cy="553749"/>
          </a:xfrm>
          <a:prstGeom prst="rect"/>
          <a:noFill/>
          <a:ln w="12700" cmpd="sng" cap="flat">
            <a:noFill/>
            <a:prstDash val="solid"/>
            <a:miter/>
          </a:ln>
        </p:spPr>
      </p:pic>
      <p:pic>
        <p:nvPicPr>
          <p:cNvPr id="766" name="Images"/>
          <p:cNvPicPr>
            <a:picLocks noChangeAspect="1"/>
          </p:cNvPicPr>
          <p:nvPr/>
        </p:nvPicPr>
        <p:blipFill>
          <a:blip r:embed="rId14" cstate="print"/>
          <a:stretch>
            <a:fillRect/>
          </a:stretch>
        </p:blipFill>
        <p:spPr>
          <a:xfrm rot="0">
            <a:off x="2966021" y="2826424"/>
            <a:ext cx="544984" cy="521738"/>
          </a:xfrm>
          <a:prstGeom prst="rect"/>
          <a:noFill/>
          <a:ln w="12700" cmpd="sng" cap="flat">
            <a:noFill/>
            <a:prstDash val="solid"/>
            <a:miter/>
          </a:ln>
        </p:spPr>
      </p:pic>
      <p:pic>
        <p:nvPicPr>
          <p:cNvPr id="767" name="Images"/>
          <p:cNvPicPr>
            <a:picLocks noChangeAspect="1"/>
          </p:cNvPicPr>
          <p:nvPr/>
        </p:nvPicPr>
        <p:blipFill>
          <a:blip r:embed="rId15" cstate="print"/>
          <a:stretch>
            <a:fillRect/>
          </a:stretch>
        </p:blipFill>
        <p:spPr>
          <a:xfrm rot="0">
            <a:off x="7215567" y="2794712"/>
            <a:ext cx="537471" cy="544246"/>
          </a:xfrm>
          <a:prstGeom prst="rect"/>
          <a:noFill/>
          <a:ln w="12700" cmpd="sng" cap="flat">
            <a:noFill/>
            <a:prstDash val="solid"/>
            <a:miter/>
          </a:ln>
        </p:spPr>
      </p:pic>
      <p:pic>
        <p:nvPicPr>
          <p:cNvPr id="768" name="Images"/>
          <p:cNvPicPr>
            <a:picLocks noChangeAspect="1"/>
          </p:cNvPicPr>
          <p:nvPr/>
        </p:nvPicPr>
        <p:blipFill>
          <a:blip r:embed="rId16" cstate="print"/>
          <a:stretch>
            <a:fillRect/>
          </a:stretch>
        </p:blipFill>
        <p:spPr>
          <a:xfrm rot="0">
            <a:off x="7900238" y="2838807"/>
            <a:ext cx="555180" cy="526644"/>
          </a:xfrm>
          <a:prstGeom prst="rect"/>
          <a:noFill/>
          <a:ln w="12700" cmpd="sng" cap="flat">
            <a:noFill/>
            <a:prstDash val="solid"/>
            <a:miter/>
          </a:ln>
        </p:spPr>
      </p:pic>
      <p:sp>
        <p:nvSpPr>
          <p:cNvPr id="769" name="Rectangles"/>
          <p:cNvSpPr>
            <a:spLocks/>
          </p:cNvSpPr>
          <p:nvPr/>
        </p:nvSpPr>
        <p:spPr>
          <a:xfrm rot="0">
            <a:off x="1361328" y="2344332"/>
            <a:ext cx="526665"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KIVI</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70" name="Rectangles"/>
          <p:cNvSpPr>
            <a:spLocks/>
          </p:cNvSpPr>
          <p:nvPr/>
        </p:nvSpPr>
        <p:spPr>
          <a:xfrm rot="0">
            <a:off x="1355986" y="2959695"/>
            <a:ext cx="1206280"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KASTEHELMI</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71" name="Rectangles"/>
          <p:cNvSpPr>
            <a:spLocks/>
          </p:cNvSpPr>
          <p:nvPr/>
        </p:nvSpPr>
        <p:spPr>
          <a:xfrm rot="0">
            <a:off x="1376833" y="3878937"/>
            <a:ext cx="1206280"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VALKEA</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sp>
        <p:nvSpPr>
          <p:cNvPr id="772" name="Rectangles"/>
          <p:cNvSpPr>
            <a:spLocks/>
          </p:cNvSpPr>
          <p:nvPr/>
        </p:nvSpPr>
        <p:spPr>
          <a:xfrm rot="0">
            <a:off x="1376833" y="4575589"/>
            <a:ext cx="1206280" cy="255197"/>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INO" pitchFamily="50" charset="0"/>
                <a:ea typeface="Droid Sans" pitchFamily="0" charset="0"/>
                <a:cs typeface="Helvetica" pitchFamily="34" charset="0"/>
                <a:sym typeface="Arial" pitchFamily="0" charset="0"/>
              </a:rPr>
              <a:t>ULTIMA THULE</a:t>
            </a:r>
            <a:endParaRPr lang="zh-CN" altLang="en-US" sz="1000" b="0" i="0" u="none" strike="noStrike" kern="200" cap="none" spc="0" baseline="0">
              <a:solidFill>
                <a:srgbClr val="000000"/>
              </a:solidFill>
              <a:latin typeface="AINO" pitchFamily="50" charset="0"/>
              <a:ea typeface="Droid Sans" pitchFamily="0" charset="0"/>
              <a:cs typeface="Helvetica" pitchFamily="34" charset="0"/>
              <a:sym typeface="Trebuchet MS" pitchFamily="34" charset="0"/>
            </a:endParaRPr>
          </a:p>
        </p:txBody>
      </p:sp>
      <p:pic>
        <p:nvPicPr>
          <p:cNvPr id="773" name="Images"/>
          <p:cNvPicPr>
            <a:picLocks noChangeAspect="1"/>
          </p:cNvPicPr>
          <p:nvPr/>
        </p:nvPicPr>
        <p:blipFill>
          <a:blip r:embed="rId17" cstate="print"/>
          <a:stretch>
            <a:fillRect/>
          </a:stretch>
        </p:blipFill>
        <p:spPr>
          <a:xfrm rot="0">
            <a:off x="2959061" y="4356933"/>
            <a:ext cx="558905" cy="473854"/>
          </a:xfrm>
          <a:prstGeom prst="rect"/>
          <a:noFill/>
          <a:ln w="12700" cmpd="sng" cap="flat">
            <a:noFill/>
            <a:prstDash val="solid"/>
            <a:miter/>
          </a:ln>
        </p:spPr>
      </p:pic>
      <p:pic>
        <p:nvPicPr>
          <p:cNvPr id="774" name="Images"/>
          <p:cNvPicPr>
            <a:picLocks noChangeAspect="1"/>
          </p:cNvPicPr>
          <p:nvPr/>
        </p:nvPicPr>
        <p:blipFill>
          <a:blip r:embed="rId18" cstate="print"/>
          <a:stretch>
            <a:fillRect/>
          </a:stretch>
        </p:blipFill>
        <p:spPr>
          <a:xfrm rot="0">
            <a:off x="3702653" y="4347065"/>
            <a:ext cx="581315" cy="483722"/>
          </a:xfrm>
          <a:prstGeom prst="rect"/>
          <a:noFill/>
          <a:ln w="12700" cmpd="sng" cap="flat">
            <a:noFill/>
            <a:prstDash val="solid"/>
            <a:miter/>
          </a:ln>
        </p:spPr>
      </p:pic>
      <p:pic>
        <p:nvPicPr>
          <p:cNvPr id="775" name="Images"/>
          <p:cNvPicPr>
            <a:picLocks noChangeAspect="1"/>
          </p:cNvPicPr>
          <p:nvPr/>
        </p:nvPicPr>
        <p:blipFill>
          <a:blip r:embed="rId19" cstate="print"/>
          <a:stretch>
            <a:fillRect/>
          </a:stretch>
        </p:blipFill>
        <p:spPr>
          <a:xfrm rot="0">
            <a:off x="6548061" y="3677593"/>
            <a:ext cx="555690" cy="456541"/>
          </a:xfrm>
          <a:prstGeom prst="rect"/>
          <a:noFill/>
          <a:ln w="12700" cmpd="sng" cap="flat">
            <a:noFill/>
            <a:prstDash val="solid"/>
            <a:miter/>
          </a:ln>
        </p:spPr>
      </p:pic>
      <p:pic>
        <p:nvPicPr>
          <p:cNvPr id="776" name="Images"/>
          <p:cNvPicPr>
            <a:picLocks noChangeAspect="1"/>
          </p:cNvPicPr>
          <p:nvPr/>
        </p:nvPicPr>
        <p:blipFill>
          <a:blip r:embed="rId20" cstate="print"/>
          <a:stretch>
            <a:fillRect/>
          </a:stretch>
        </p:blipFill>
        <p:spPr>
          <a:xfrm rot="0">
            <a:off x="7206458" y="3673030"/>
            <a:ext cx="555690" cy="461104"/>
          </a:xfrm>
          <a:prstGeom prst="rect"/>
          <a:noFill/>
          <a:ln w="12700" cmpd="sng" cap="flat">
            <a:noFill/>
            <a:prstDash val="solid"/>
            <a:miter/>
          </a:ln>
        </p:spPr>
      </p:pic>
      <p:pic>
        <p:nvPicPr>
          <p:cNvPr id="777" name="Images"/>
          <p:cNvPicPr>
            <a:picLocks noChangeAspect="1"/>
          </p:cNvPicPr>
          <p:nvPr/>
        </p:nvPicPr>
        <p:blipFill>
          <a:blip r:embed="rId21" cstate="print"/>
          <a:stretch>
            <a:fillRect/>
          </a:stretch>
        </p:blipFill>
        <p:spPr>
          <a:xfrm rot="0">
            <a:off x="8553118" y="3673680"/>
            <a:ext cx="571054" cy="460455"/>
          </a:xfrm>
          <a:prstGeom prst="rect"/>
          <a:noFill/>
          <a:ln w="12700" cmpd="sng" cap="flat">
            <a:noFill/>
            <a:prstDash val="solid"/>
            <a:miter/>
          </a:ln>
        </p:spPr>
      </p:pic>
      <p:pic>
        <p:nvPicPr>
          <p:cNvPr id="778" name="Images"/>
          <p:cNvPicPr>
            <a:picLocks noChangeAspect="1"/>
          </p:cNvPicPr>
          <p:nvPr/>
        </p:nvPicPr>
        <p:blipFill>
          <a:blip r:embed="rId22" cstate="print"/>
          <a:stretch>
            <a:fillRect/>
          </a:stretch>
        </p:blipFill>
        <p:spPr>
          <a:xfrm rot="0">
            <a:off x="7892302" y="3673966"/>
            <a:ext cx="571053" cy="460169"/>
          </a:xfrm>
          <a:prstGeom prst="rect"/>
          <a:noFill/>
          <a:ln w="12700" cmpd="sng" cap="flat">
            <a:noFill/>
            <a:prstDash val="solid"/>
            <a:miter/>
          </a:ln>
        </p:spPr>
      </p:pic>
      <p:pic>
        <p:nvPicPr>
          <p:cNvPr id="779" name="Images"/>
          <p:cNvPicPr>
            <a:picLocks noChangeAspect="1"/>
          </p:cNvPicPr>
          <p:nvPr/>
        </p:nvPicPr>
        <p:blipFill>
          <a:blip r:embed="rId23" cstate="print"/>
          <a:stretch>
            <a:fillRect/>
          </a:stretch>
        </p:blipFill>
        <p:spPr>
          <a:xfrm rot="0">
            <a:off x="2963789" y="3673030"/>
            <a:ext cx="549447" cy="461104"/>
          </a:xfrm>
          <a:prstGeom prst="rect"/>
          <a:noFill/>
          <a:ln w="12700" cmpd="sng" cap="flat">
            <a:noFill/>
            <a:prstDash val="solid"/>
            <a:miter/>
          </a:ln>
        </p:spPr>
      </p:pic>
      <p:pic>
        <p:nvPicPr>
          <p:cNvPr id="780" name="Images"/>
          <p:cNvPicPr>
            <a:picLocks noChangeAspect="1"/>
          </p:cNvPicPr>
          <p:nvPr/>
        </p:nvPicPr>
        <p:blipFill>
          <a:blip r:embed="rId24" cstate="print"/>
          <a:stretch>
            <a:fillRect/>
          </a:stretch>
        </p:blipFill>
        <p:spPr>
          <a:xfrm rot="0">
            <a:off x="7928048" y="2048212"/>
            <a:ext cx="499561" cy="551318"/>
          </a:xfrm>
          <a:prstGeom prst="rect"/>
          <a:noFill/>
          <a:ln w="12700" cmpd="sng" cap="flat">
            <a:noFill/>
            <a:prstDash val="solid"/>
            <a:miter/>
          </a:ln>
        </p:spPr>
      </p:pic>
      <p:pic>
        <p:nvPicPr>
          <p:cNvPr id="781" name="Images"/>
          <p:cNvPicPr>
            <a:picLocks noChangeAspect="1"/>
          </p:cNvPicPr>
          <p:nvPr/>
        </p:nvPicPr>
        <p:blipFill>
          <a:blip r:embed="rId25" cstate="print"/>
          <a:stretch>
            <a:fillRect/>
          </a:stretch>
        </p:blipFill>
        <p:spPr>
          <a:xfrm rot="11039">
            <a:off x="5861148" y="2059406"/>
            <a:ext cx="494559" cy="537851"/>
          </a:xfrm>
          <a:prstGeom prst="rect"/>
          <a:noFill/>
          <a:ln w="12700" cmpd="sng" cap="flat">
            <a:noFill/>
            <a:prstDash val="solid"/>
            <a:miter/>
          </a:ln>
        </p:spPr>
      </p:pic>
    </p:spTree>
    <p:extLst>
      <p:ext uri="{BB962C8B-B14F-4D97-AF65-F5344CB8AC3E}">
        <p14:creationId xmlns:p14="http://schemas.microsoft.com/office/powerpoint/2010/main" val="1269338231"/>
      </p:ext>
    </p:extLst>
  </p:cSld>
  <p:clrMapOvr>
    <a:masterClrMapping/>
  </p:clrMapOvr>
</p:sld>
</file>

<file path=ppt/slides/slide35.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85"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Glass accessories</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pic>
        <p:nvPicPr>
          <p:cNvPr id="786" name="Images"/>
          <p:cNvPicPr>
            <a:picLocks noChangeAspect="1"/>
          </p:cNvPicPr>
          <p:nvPr/>
        </p:nvPicPr>
        <p:blipFill>
          <a:blip r:embed="rId1" cstate="print"/>
          <a:stretch>
            <a:fillRect/>
          </a:stretch>
        </p:blipFill>
        <p:spPr>
          <a:xfrm rot="0">
            <a:off x="2197498" y="1871310"/>
            <a:ext cx="1637769" cy="902889"/>
          </a:xfrm>
          <a:prstGeom prst="rect"/>
          <a:noFill/>
          <a:ln w="12700" cmpd="sng" cap="flat">
            <a:noFill/>
            <a:prstDash val="solid"/>
            <a:miter/>
          </a:ln>
        </p:spPr>
      </p:pic>
      <p:pic>
        <p:nvPicPr>
          <p:cNvPr id="787" name="Images"/>
          <p:cNvPicPr>
            <a:picLocks noChangeAspect="1"/>
          </p:cNvPicPr>
          <p:nvPr/>
        </p:nvPicPr>
        <p:blipFill>
          <a:blip r:embed="rId2" cstate="print"/>
          <a:stretch>
            <a:fillRect/>
          </a:stretch>
        </p:blipFill>
        <p:spPr>
          <a:xfrm rot="0">
            <a:off x="4235359" y="1968211"/>
            <a:ext cx="1637771" cy="840094"/>
          </a:xfrm>
          <a:prstGeom prst="rect"/>
          <a:noFill/>
          <a:ln w="12700" cmpd="sng" cap="flat">
            <a:noFill/>
            <a:prstDash val="solid"/>
            <a:miter/>
          </a:ln>
        </p:spPr>
      </p:pic>
      <p:sp>
        <p:nvSpPr>
          <p:cNvPr id="788" name="Rectangles"/>
          <p:cNvSpPr>
            <a:spLocks/>
          </p:cNvSpPr>
          <p:nvPr/>
        </p:nvSpPr>
        <p:spPr>
          <a:xfrm rot="0">
            <a:off x="572101" y="4005064"/>
            <a:ext cx="3582682" cy="211724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 &amp;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Mini glass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birds</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1-2</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7.3.-31.8.2025</a:t>
            </a:r>
            <a:r>
              <a:rPr lang="en-US" altLang="zh-CN" sz="1000" b="0" i="0" u="none" strike="noStrike" kern="0" cap="none" spc="0" baseline="0">
                <a:solidFill>
                  <a:schemeClr val="tx1"/>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as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re-run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for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season´s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edition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Mini glass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egs</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1-3</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already</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in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the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continuous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collection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deadline for All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2024</a:t>
            </a:r>
            <a:br>
              <a:rPr lang="zh-CN" altLang="en-US" sz="1000" b="0" i="0" u="none" strike="noStrike" kern="0" cap="none" spc="0" baseline="0">
                <a:solidFill>
                  <a:srgbClr val="000000"/>
                </a:solidFill>
                <a:latin typeface="Arial" pitchFamily="0" charset="0"/>
                <a:ea typeface="Droid Sans" pitchFamily="0" charset="0"/>
                <a:cs typeface="Helvetica" pitchFamily="34"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789" name="Rectangles"/>
          <p:cNvSpPr>
            <a:spLocks/>
          </p:cNvSpPr>
          <p:nvPr/>
        </p:nvSpPr>
        <p:spPr>
          <a:xfrm rot="0">
            <a:off x="4390157" y="4005064"/>
            <a:ext cx="3582682" cy="134780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Basic information</a:t>
            </a: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1200" cap="none" spc="0" baseline="0">
                <a:solidFill>
                  <a:srgbClr val="000000"/>
                </a:solidFill>
                <a:latin typeface="Arial" pitchFamily="0" charset="0"/>
                <a:ea typeface="Droid Sans" pitchFamily="0" charset="0"/>
                <a:cs typeface="Helvetica" pitchFamily="34" charset="0"/>
              </a:rPr>
              <a:t>Mini birds based on Flycatcher design by Oiva Toikka </a:t>
            </a:r>
            <a:br>
              <a:rPr lang="zh-CN" altLang="en-US" sz="1000" b="0" i="0" u="none" strike="noStrike" kern="1200" cap="none" spc="0" baseline="0">
                <a:solidFill>
                  <a:srgbClr val="000000"/>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Iittala standard package</a:t>
            </a:r>
            <a:endPar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1200" cap="none" spc="0" baseline="0">
                <a:solidFill>
                  <a:srgbClr val="000000"/>
                </a:solidFill>
                <a:latin typeface="Arial" pitchFamily="0" charset="0"/>
                <a:ea typeface="Droid Sans" pitchFamily="0" charset="0"/>
                <a:cs typeface="Helvetica" pitchFamily="34" charset="0"/>
                <a:sym typeface="Arial" pitchFamily="0" charset="0"/>
              </a:rPr>
              <a:t>Wipe with damp cloth </a:t>
            </a:r>
            <a:br>
              <a:rPr lang="zh-CN" altLang="en-US" sz="1000" b="0" i="0" u="none" strike="noStrike" kern="120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1200" cap="none" spc="0" baseline="0">
                <a:solidFill>
                  <a:srgbClr val="000000"/>
                </a:solidFill>
                <a:latin typeface="Arial" pitchFamily="0" charset="0"/>
                <a:ea typeface="Droid Sans" pitchFamily="0" charset="0"/>
                <a:cs typeface="Helvetica" pitchFamily="34" charset="0"/>
                <a:sym typeface="Arial" pitchFamily="0" charset="0"/>
              </a:rPr>
              <a:t>Mouthblown glass</a:t>
            </a:r>
            <a:endParaRPr lang="en-US" altLang="zh-CN" sz="1000" b="0" i="0" u="none" strike="noStrike" kern="1200" cap="none" spc="0" baseline="0">
              <a:solidFill>
                <a:srgbClr val="000000"/>
              </a:solidFill>
              <a:latin typeface="Arial" pitchFamily="0" charset="0"/>
              <a:ea typeface="Droid Sans" pitchFamily="0" charset="0"/>
              <a:cs typeface="Helvetica" pitchFamily="34" charset="0"/>
              <a:sym typeface="Arial" pitchFamily="0" charset="0"/>
            </a:endParaRPr>
          </a:p>
          <a:p>
            <a:pPr marL="0" indent="0" algn="l" defTabSz="914273" eaLnBrk="1" fontAlgn="auto" latinLnBrk="0" hangingPunct="1">
              <a:lnSpc>
                <a:spcPct val="110000"/>
              </a:lnSpc>
              <a:spcBef>
                <a:spcPts val="0"/>
              </a:spcBef>
              <a:spcAft>
                <a:spcPts val="300"/>
              </a:spcAft>
              <a:buNone/>
            </a:pP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Made in China</a:t>
            </a:r>
            <a:endParaRPr lang="zh-CN" altLang="en-US" sz="1000" b="0" i="0" u="none" strike="noStrike" kern="1200" cap="none" spc="-36" baseline="0">
              <a:solidFill>
                <a:srgbClr val="000000"/>
              </a:solidFill>
              <a:latin typeface="Arial" pitchFamily="0" charset="0"/>
              <a:ea typeface="Droid Sans" pitchFamily="0" charset="0"/>
              <a:cs typeface="Helvetica" pitchFamily="34" charset="0"/>
            </a:endParaRPr>
          </a:p>
        </p:txBody>
      </p:sp>
      <p:sp>
        <p:nvSpPr>
          <p:cNvPr id="790" name="Rectangles"/>
          <p:cNvSpPr>
            <a:spLocks/>
          </p:cNvSpPr>
          <p:nvPr/>
        </p:nvSpPr>
        <p:spPr>
          <a:xfrm rot="0">
            <a:off x="7878871" y="4005064"/>
            <a:ext cx="3912024" cy="2449068"/>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Remember this:</a:t>
            </a: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br>
              <a:rPr lang="zh-CN" altLang="en-US"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br>
            <a:r>
              <a:rPr lang="en-US" altLang="zh-CN" sz="1000" b="0" i="0" u="none" strike="noStrike" kern="1200" cap="none" spc="0" baseline="0">
                <a:solidFill>
                  <a:srgbClr val="000000"/>
                </a:solidFill>
                <a:latin typeface="Arial" pitchFamily="0" charset="0"/>
                <a:ea typeface="Droid Sans" pitchFamily="0" charset="0"/>
                <a:cs typeface="Helvetica" pitchFamily="34" charset="0"/>
                <a:sym typeface="Arial" pitchFamily="0" charset="0"/>
              </a:rPr>
              <a:t>Iittala´s </a:t>
            </a:r>
            <a:r>
              <a:rPr lang="en-US" altLang="zh-CN" sz="1000" b="0" i="0" u="none" strike="noStrike" kern="1200" cap="none" spc="0" baseline="0">
                <a:solidFill>
                  <a:srgbClr val="000000"/>
                </a:solidFill>
                <a:latin typeface="Arial" pitchFamily="0" charset="0"/>
                <a:ea typeface="Droid Sans" pitchFamily="0" charset="0"/>
                <a:cs typeface="Helvetica" pitchFamily="34" charset="0"/>
              </a:rPr>
              <a:t>glass ornament sets let you add festive detail to the holidays. The bright and vibrant colours reflects light beautifully.</a:t>
            </a:r>
            <a:br>
              <a:rPr lang="zh-CN" altLang="en-US" sz="1000" b="0" i="0" u="none" strike="noStrike" kern="1200" cap="none" spc="0" baseline="0">
                <a:solidFill>
                  <a:srgbClr val="000000"/>
                </a:solidFill>
                <a:latin typeface="Arial" pitchFamily="0" charset="0"/>
                <a:ea typeface="Droid Sans" pitchFamily="0" charset="0"/>
                <a:cs typeface="Helvetica" pitchFamily="34" charset="0"/>
              </a:rPr>
            </a:br>
            <a:br>
              <a:rPr lang="zh-CN" altLang="en-US" sz="1000" b="0" i="0" u="none" strike="noStrike" kern="1200" cap="none" spc="0" baseline="0">
                <a:solidFill>
                  <a:srgbClr val="000000"/>
                </a:solidFill>
                <a:latin typeface="Arial" pitchFamily="0" charset="0"/>
                <a:ea typeface="Droid Sans" pitchFamily="0" charset="0"/>
                <a:cs typeface="Helvetica" pitchFamily="34" charset="0"/>
              </a:rPr>
            </a:br>
            <a:r>
              <a:rPr lang="en-US" altLang="zh-CN" sz="1000" b="0" i="0" u="none" strike="noStrike" kern="1200" cap="none" spc="0" baseline="0">
                <a:solidFill>
                  <a:srgbClr val="000000"/>
                </a:solidFill>
                <a:latin typeface="Arial" pitchFamily="0" charset="0"/>
                <a:ea typeface="Droid Sans" pitchFamily="0" charset="0"/>
                <a:cs typeface="Helvetica" pitchFamily="34" charset="0"/>
              </a:rPr>
              <a:t>The cute mini glass birds are inspired by the Flycatcher art glass birds designed by glass artist and designer Oiva Toikka in the early 1970´s. The birds and glass eggs are timely decorations in the spring. Packed in 3-sets in a gift box that will serve as a package to keep the items from season to season. </a:t>
            </a:r>
            <a:br>
              <a:rPr lang="zh-CN" altLang="en-US" sz="1000" b="0" i="0" u="none" strike="noStrike" kern="1200" cap="none" spc="0" baseline="0">
                <a:solidFill>
                  <a:srgbClr val="000000"/>
                </a:solidFill>
                <a:latin typeface="Arial" pitchFamily="0" charset="0"/>
                <a:ea typeface="Droid Sans" pitchFamily="0" charset="0"/>
                <a:cs typeface="Helvetica" pitchFamily="34" charset="0"/>
              </a:rPr>
            </a:br>
            <a:br>
              <a:rPr lang="zh-CN" altLang="en-US" sz="1000" b="0" i="0" u="none" strike="noStrike" kern="1200" cap="none" spc="0" baseline="0">
                <a:solidFill>
                  <a:srgbClr val="000000"/>
                </a:solidFill>
                <a:latin typeface="Arial" pitchFamily="0" charset="0"/>
                <a:ea typeface="Droid Sans" pitchFamily="0" charset="0"/>
                <a:cs typeface="Helvetica" pitchFamily="34" charset="0"/>
              </a:rPr>
            </a:br>
            <a:r>
              <a:rPr lang="en-US" altLang="zh-CN" sz="1000" b="0" i="0" u="none" strike="noStrike" kern="1200" cap="none" spc="0" baseline="0">
                <a:solidFill>
                  <a:srgbClr val="000000"/>
                </a:solidFill>
                <a:latin typeface="Arial" pitchFamily="0" charset="0"/>
                <a:ea typeface="Droid Sans" pitchFamily="0" charset="0"/>
                <a:cs typeface="Helvetica" pitchFamily="34" charset="0"/>
              </a:rPr>
              <a:t>Hang the ornaments beautifully on branches in a vase or use them to create a joyful atmosphere elsewhere in your home. A mouth blown glass ornament set makes a memorable gift.</a:t>
            </a:r>
            <a:endParaRPr lang="zh-CN" altLang="en-US" sz="1000" b="0" i="0" u="none" strike="noStrike" kern="1200" cap="none" spc="0" baseline="0">
              <a:solidFill>
                <a:srgbClr val="000000"/>
              </a:solidFill>
              <a:latin typeface="Arial" pitchFamily="0" charset="0"/>
              <a:ea typeface="Droid Sans" pitchFamily="0" charset="0"/>
              <a:cs typeface="Helvetica" pitchFamily="34" charset="0"/>
            </a:endParaRPr>
          </a:p>
        </p:txBody>
      </p:sp>
      <p:sp>
        <p:nvSpPr>
          <p:cNvPr id="791" name="Rectangles"/>
          <p:cNvSpPr>
            <a:spLocks/>
          </p:cNvSpPr>
          <p:nvPr/>
        </p:nvSpPr>
        <p:spPr>
          <a:xfrm rot="0">
            <a:off x="2197498" y="2949983"/>
            <a:ext cx="1533377"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a:t>
            </a: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Iittala mini glass birds </a:t>
            </a:r>
            <a:br>
              <a:rPr lang="zh-CN" altLang="en-US"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yellow 3-set</a:t>
            </a:r>
            <a:endPar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endParaRPr>
          </a:p>
          <a:p>
            <a:pPr marL="0" indent="0" algn="ctr" defTabSz="1219073" eaLnBrk="1" latinLnBrk="0" hangingPunct="1">
              <a:lnSpc>
                <a:spcPct val="100000"/>
              </a:lnSpc>
              <a:spcBef>
                <a:spcPct val="20000"/>
              </a:spcBef>
              <a:spcAft>
                <a:spcPts val="0"/>
              </a:spcAft>
              <a:buNone/>
            </a:pP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792" name="Rectangles"/>
          <p:cNvSpPr>
            <a:spLocks/>
          </p:cNvSpPr>
          <p:nvPr/>
        </p:nvSpPr>
        <p:spPr>
          <a:xfrm rot="0">
            <a:off x="4166517" y="2949983"/>
            <a:ext cx="1560166"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a:t>
            </a: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Iittala mini glass birds </a:t>
            </a:r>
            <a:br>
              <a:rPr lang="zh-CN" altLang="en-US"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pink 3set</a:t>
            </a:r>
            <a:endPar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endParaRPr>
          </a:p>
          <a:p>
            <a:pPr marL="0" indent="0" algn="ctr" defTabSz="1219073" eaLnBrk="1" latinLnBrk="0" hangingPunct="1">
              <a:lnSpc>
                <a:spcPct val="100000"/>
              </a:lnSpc>
              <a:spcBef>
                <a:spcPct val="20000"/>
              </a:spcBef>
              <a:spcAft>
                <a:spcPts val="0"/>
              </a:spcAft>
              <a:buNone/>
            </a:pP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793" name="Rectangles"/>
          <p:cNvSpPr>
            <a:spLocks/>
          </p:cNvSpPr>
          <p:nvPr/>
        </p:nvSpPr>
        <p:spPr>
          <a:xfrm rot="0">
            <a:off x="6217273" y="2949983"/>
            <a:ext cx="1560165"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a:t>
            </a: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Iittala glass eggs </a:t>
            </a:r>
            <a:br>
              <a:rPr lang="zh-CN" altLang="en-US"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spring 3-set</a:t>
            </a:r>
            <a:endPar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endParaRPr>
          </a:p>
          <a:p>
            <a:pPr marL="0" indent="0" algn="ctr" defTabSz="1219073" eaLnBrk="1" latinLnBrk="0" hangingPunct="1">
              <a:lnSpc>
                <a:spcPct val="100000"/>
              </a:lnSpc>
              <a:spcBef>
                <a:spcPct val="20000"/>
              </a:spcBef>
              <a:spcAft>
                <a:spcPts val="0"/>
              </a:spcAft>
              <a:buNone/>
            </a:pP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794" name="Rectangles"/>
          <p:cNvSpPr>
            <a:spLocks/>
          </p:cNvSpPr>
          <p:nvPr/>
        </p:nvSpPr>
        <p:spPr>
          <a:xfrm rot="0">
            <a:off x="8213080" y="2949983"/>
            <a:ext cx="1560166"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a:t>
            </a: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Iittala glass eggs </a:t>
            </a:r>
            <a:br>
              <a:rPr lang="zh-CN" altLang="en-US"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mix 3-set</a:t>
            </a:r>
            <a:endPar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endParaRPr>
          </a:p>
          <a:p>
            <a:pPr marL="0" indent="0" algn="ctr" defTabSz="1219073" eaLnBrk="1" latinLnBrk="0" hangingPunct="1">
              <a:lnSpc>
                <a:spcPct val="100000"/>
              </a:lnSpc>
              <a:spcBef>
                <a:spcPct val="20000"/>
              </a:spcBef>
              <a:spcAft>
                <a:spcPts val="0"/>
              </a:spcAft>
              <a:buNone/>
            </a:pP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pic>
        <p:nvPicPr>
          <p:cNvPr id="795" name="Images"/>
          <p:cNvPicPr>
            <a:picLocks noChangeAspect="1"/>
          </p:cNvPicPr>
          <p:nvPr/>
        </p:nvPicPr>
        <p:blipFill>
          <a:blip r:embed="rId3" cstate="print"/>
          <a:stretch>
            <a:fillRect/>
          </a:stretch>
        </p:blipFill>
        <p:spPr>
          <a:xfrm rot="0">
            <a:off x="6594446" y="1938451"/>
            <a:ext cx="864196" cy="899613"/>
          </a:xfrm>
          <a:prstGeom prst="rect"/>
          <a:noFill/>
          <a:ln w="12700" cmpd="sng" cap="flat">
            <a:noFill/>
            <a:prstDash val="solid"/>
            <a:miter/>
          </a:ln>
        </p:spPr>
      </p:pic>
      <p:pic>
        <p:nvPicPr>
          <p:cNvPr id="796" name="Images"/>
          <p:cNvPicPr>
            <a:picLocks noChangeAspect="1"/>
          </p:cNvPicPr>
          <p:nvPr/>
        </p:nvPicPr>
        <p:blipFill>
          <a:blip r:embed="rId4" cstate="print"/>
          <a:stretch>
            <a:fillRect/>
          </a:stretch>
        </p:blipFill>
        <p:spPr>
          <a:xfrm rot="0">
            <a:off x="8621670" y="1968211"/>
            <a:ext cx="858122" cy="861513"/>
          </a:xfrm>
          <a:prstGeom prst="rect"/>
          <a:noFill/>
          <a:ln w="12700" cmpd="sng" cap="flat">
            <a:noFill/>
            <a:prstDash val="solid"/>
            <a:miter/>
          </a:ln>
        </p:spPr>
      </p:pic>
      <p:sp>
        <p:nvSpPr>
          <p:cNvPr id="797" name="Oval"/>
          <p:cNvSpPr>
            <a:spLocks noChangeAspect="1"/>
          </p:cNvSpPr>
          <p:nvPr/>
        </p:nvSpPr>
        <p:spPr>
          <a:xfrm rot="0">
            <a:off x="10598401" y="354354"/>
            <a:ext cx="1106235" cy="1106235"/>
          </a:xfrm>
          <a:prstGeom prst="ellipse"/>
          <a:solidFill>
            <a:schemeClr val="tx2"/>
          </a:solidFill>
          <a:ln w="25400" cmpd="sng" cap="flat">
            <a:noFill/>
            <a:prstDash val="solid"/>
            <a:round/>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br>
              <a:rPr lang="zh-CN" altLang="en-US" sz="900" b="0" i="0" u="none" strike="noStrike" kern="1200" cap="none" spc="0" baseline="0">
                <a:solidFill>
                  <a:schemeClr val="tx1"/>
                </a:solidFill>
                <a:latin typeface="Arial" pitchFamily="0" charset="0"/>
                <a:ea typeface="Droid Sans" pitchFamily="0" charset="0"/>
                <a:cs typeface="Arial" pitchFamily="0" charset="0"/>
              </a:rPr>
            </a:br>
            <a:r>
              <a:rPr lang="en-US" altLang="zh-CN" sz="900" b="0" i="0" u="none" strike="noStrike" kern="1200" cap="none" spc="0" baseline="0">
                <a:solidFill>
                  <a:schemeClr val="tx1"/>
                </a:solidFill>
                <a:latin typeface="Arial" pitchFamily="0" charset="0"/>
                <a:ea typeface="Droid Sans" pitchFamily="0" charset="0"/>
                <a:cs typeface="Arial" pitchFamily="0" charset="0"/>
              </a:rPr>
              <a:t>For gifting and season´s home decoration</a:t>
            </a:r>
            <a:endParaRPr lang="en-US" altLang="zh-CN" sz="900" b="0" i="0" u="none" strike="noStrike" kern="1200" cap="none" spc="0" baseline="0">
              <a:solidFill>
                <a:schemeClr val="tx1"/>
              </a:solidFill>
              <a:latin typeface="Arial" pitchFamily="0" charset="0"/>
              <a:ea typeface="Droid Sans" pitchFamily="0" charset="0"/>
              <a:cs typeface="Arial" pitchFamily="0" charset="0"/>
            </a:endParaRPr>
          </a:p>
          <a:p>
            <a:pPr marL="0" indent="0" algn="ctr">
              <a:lnSpc>
                <a:spcPct val="100000"/>
              </a:lnSpc>
              <a:spcBef>
                <a:spcPts val="0"/>
              </a:spcBef>
              <a:spcAft>
                <a:spcPts val="0"/>
              </a:spcAft>
              <a:buNone/>
            </a:pPr>
            <a:endParaRPr lang="zh-CN" altLang="en-US" sz="900" b="0" i="0" u="none" strike="noStrike" kern="1200" cap="none" spc="0" baseline="0">
              <a:solidFill>
                <a:schemeClr val="tx1"/>
              </a:solidFill>
              <a:latin typeface="Arial" pitchFamily="0" charset="0"/>
              <a:ea typeface="Droid Sans" pitchFamily="0" charset="0"/>
              <a:cs typeface="Arial" pitchFamily="0" charset="0"/>
            </a:endParaRPr>
          </a:p>
        </p:txBody>
      </p:sp>
    </p:spTree>
    <p:extLst>
      <p:ext uri="{BB962C8B-B14F-4D97-AF65-F5344CB8AC3E}">
        <p14:creationId xmlns:p14="http://schemas.microsoft.com/office/powerpoint/2010/main" val="975492604"/>
      </p:ext>
    </p:extLst>
  </p:cSld>
  <p:clrMapOvr>
    <a:masterClrMapping/>
  </p:clrMapOvr>
</p:sld>
</file>

<file path=ppt/slides/slide36.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801" name="Text box"/>
          <p:cNvSpPr>
            <a:spLocks noGrp="1"/>
          </p:cNvSpPr>
          <p:nvPr>
            <p:ph type="body" idx="4294967295"/>
          </p:nvPr>
        </p:nvSpPr>
        <p:spPr>
          <a:xfrm rot="0">
            <a:off x="487361" y="872466"/>
            <a:ext cx="11217275" cy="637088"/>
          </a:xfrm>
          <a:prstGeom prst="rect"/>
          <a:noFill/>
          <a:ln w="12700" cmpd="sng" cap="flat">
            <a:noFill/>
            <a:prstDash val="solid"/>
            <a:miter/>
          </a:ln>
        </p:spPr>
        <p:txBody>
          <a:bodyPr vert="horz" wrap="square" lIns="91440" tIns="45720" rIns="91440" bIns="45720" anchor="t" anchorCtr="0">
            <a:prstTxWarp prst="textNoShape"/>
          </a:bodyPr>
          <a:lstStyle/>
          <a:p>
            <a:pPr marL="0" indent="0" algn="ctr">
              <a:lnSpc>
                <a:spcPct val="100000"/>
              </a:lnSpc>
              <a:spcBef>
                <a:spcPts val="0"/>
              </a:spcBef>
              <a:spcAft>
                <a:spcPts val="0"/>
              </a:spcAft>
              <a:buNone/>
            </a:pPr>
            <a:r>
              <a:rPr lang="en-US" altLang="zh-CN" sz="1800" b="0" i="0" u="none" strike="noStrike" kern="200" cap="none" spc="0" baseline="0">
                <a:solidFill>
                  <a:schemeClr val="tx1"/>
                </a:solidFill>
                <a:latin typeface="Arial" pitchFamily="0" charset="0"/>
                <a:ea typeface="Droid Sans" pitchFamily="0" charset="0"/>
                <a:cs typeface="Lucida Sans"/>
              </a:rPr>
              <a:t>Spring summer </a:t>
            </a:r>
            <a:r>
              <a:rPr lang="en-US" altLang="zh-CN" sz="1800" b="0" i="0" u="none" strike="noStrike" kern="200" cap="none" spc="0" baseline="0">
                <a:solidFill>
                  <a:schemeClr val="tx1"/>
                </a:solidFill>
                <a:latin typeface="Arial" pitchFamily="0" charset="0"/>
                <a:ea typeface="Droid Sans" pitchFamily="0" charset="0"/>
                <a:cs typeface="Lucida Sans"/>
              </a:rPr>
              <a:t>editions</a:t>
            </a:r>
            <a:br>
              <a:rPr lang="zh-CN" altLang="en-US" sz="1800" b="0" i="0" u="none" strike="noStrike" kern="200" cap="none" spc="0" baseline="0">
                <a:solidFill>
                  <a:schemeClr val="tx1"/>
                </a:solidFill>
                <a:latin typeface="Arial" pitchFamily="0" charset="0"/>
                <a:ea typeface="Droid Sans" pitchFamily="0" charset="0"/>
                <a:cs typeface="Lucida Sans"/>
              </a:rPr>
            </a:br>
            <a:r>
              <a:rPr lang="en-US" altLang="zh-CN" sz="1800" b="0" i="0" u="none" strike="noStrike" kern="200" cap="none" spc="0" baseline="0">
                <a:solidFill>
                  <a:schemeClr val="tx1"/>
                </a:solidFill>
                <a:latin typeface="Arial" pitchFamily="0" charset="0"/>
                <a:ea typeface="Droid Sans" pitchFamily="0" charset="0"/>
                <a:cs typeface="Lucida Sans"/>
              </a:rPr>
              <a:t>summary</a:t>
            </a:r>
            <a:endParaRPr lang="zh-CN" altLang="en-US" sz="1800" b="0" i="0" u="none" strike="noStrike" kern="200" cap="none" spc="0" baseline="0">
              <a:solidFill>
                <a:schemeClr val="tx1"/>
              </a:solidFill>
              <a:latin typeface="Arial" pitchFamily="0" charset="0"/>
              <a:ea typeface="Droid Sans" pitchFamily="0" charset="0"/>
              <a:cs typeface="Lucida Sans"/>
            </a:endParaRPr>
          </a:p>
        </p:txBody>
      </p:sp>
      <p:sp>
        <p:nvSpPr>
          <p:cNvPr id="802" name="Rectangles"/>
          <p:cNvSpPr>
            <a:spLocks/>
          </p:cNvSpPr>
          <p:nvPr/>
        </p:nvSpPr>
        <p:spPr>
          <a:xfrm rot="0">
            <a:off x="1170269" y="3848314"/>
            <a:ext cx="1214532" cy="528059"/>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Kartio</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apple green</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sp>
        <p:nvSpPr>
          <p:cNvPr id="803" name="Rectangles"/>
          <p:cNvSpPr>
            <a:spLocks/>
          </p:cNvSpPr>
          <p:nvPr/>
        </p:nvSpPr>
        <p:spPr>
          <a:xfrm rot="0">
            <a:off x="534522" y="4597886"/>
            <a:ext cx="4218263" cy="211051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914273" eaLnBrk="1" fontAlgn="auto" latinLnBrk="0" hangingPunct="1">
              <a:lnSpc>
                <a:spcPct val="110000"/>
              </a:lnSpc>
              <a:spcBef>
                <a:spcPts val="0"/>
              </a:spcBef>
              <a:spcAft>
                <a:spcPts val="300"/>
              </a:spcAft>
              <a:buNone/>
            </a:pP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Distribution</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&amp;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launch</a:t>
            </a:r>
            <a:br>
              <a:rPr lang="zh-CN" altLang="en-US" sz="1000" b="1" i="0" u="none" strike="noStrike" kern="0" cap="none" spc="0" baseline="0">
                <a:solidFill>
                  <a:schemeClr val="tx1"/>
                </a:solidFill>
                <a:latin typeface="Arial" pitchFamily="0" charset="0"/>
                <a:ea typeface="Droid Sans" pitchFamily="0" charset="0"/>
                <a:cs typeface="Helvetica" pitchFamily="34" charset="0"/>
              </a:rPr>
            </a:br>
            <a:br>
              <a:rPr lang="zh-CN" altLang="en-US" sz="1000" b="1" i="0" u="none" strike="noStrike" kern="0" cap="none" spc="0" baseline="0">
                <a:solidFill>
                  <a:schemeClr val="tx1"/>
                </a:solidFill>
                <a:latin typeface="Arial" pitchFamily="0" charset="0"/>
                <a:ea typeface="Droid Sans" pitchFamily="0" charset="0"/>
                <a:cs typeface="Helvetica" pitchFamily="34"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1-3</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br>
              <a:rPr lang="zh-CN" altLang="en-US" sz="1000" b="0" i="0" u="none" strike="noStrike" kern="0" cap="none" spc="0" baseline="0">
                <a:solidFill>
                  <a:schemeClr val="tx1"/>
                </a:solidFill>
                <a:latin typeface="Arial" pitchFamily="0" charset="0"/>
                <a:ea typeface="Droid Sans" pitchFamily="0" charset="0"/>
                <a:cs typeface="Helvetica" pitchFamily="34"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Kartio, Kastehelmi, Kivi, Taika, Teema</a:t>
            </a:r>
            <a:br>
              <a:rPr lang="zh-CN" altLang="en-US" sz="1000" b="1" i="0" u="none" strike="noStrike" kern="0" cap="none" spc="0" baseline="0">
                <a:solidFill>
                  <a:schemeClr val="tx1"/>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7</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.3.2025-31.8.2025</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(Teema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light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lilac</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DTC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launc</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h</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31.1.2025</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t>
            </a:r>
            <a:br>
              <a:rPr lang="zh-CN" altLang="en-US" sz="1000" b="0" i="0" u="none" strike="noStrike" kern="0" cap="none" spc="0" baseline="0">
                <a:solidFill>
                  <a:schemeClr val="tx1"/>
                </a:solidFill>
                <a:latin typeface="Arial" pitchFamily="0" charset="0"/>
                <a:ea typeface="Droid Sans" pitchFamily="0" charset="0"/>
                <a:cs typeface="Helvetica" pitchFamily="34" charset="0"/>
              </a:rPr>
            </a:br>
            <a:br>
              <a:rPr lang="zh-CN" altLang="en-US" sz="1000" b="0" i="0" u="none" strike="noStrike" kern="0" cap="none" spc="0" baseline="0">
                <a:solidFill>
                  <a:schemeClr val="tx1"/>
                </a:solidFill>
                <a:latin typeface="Arial" pitchFamily="0" charset="0"/>
                <a:ea typeface="Droid Sans" pitchFamily="0" charset="0"/>
                <a:cs typeface="Helvetica" pitchFamily="34"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DTC +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Tiers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1-2</a:t>
            </a:r>
            <a:br>
              <a:rPr lang="zh-CN" altLang="en-US" sz="1000" b="0" i="0" u="none" strike="noStrike" kern="0" cap="none" spc="0" baseline="0">
                <a:solidFill>
                  <a:schemeClr val="tx1"/>
                </a:solidFill>
                <a:latin typeface="Arial" pitchFamily="0" charset="0"/>
                <a:ea typeface="Droid Sans" pitchFamily="0" charset="0"/>
                <a:cs typeface="Helvetica" pitchFamily="34" charset="0"/>
              </a:rPr>
            </a:b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Mini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glass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birds</a:t>
            </a:r>
            <a:r>
              <a:rPr lang="en-US" altLang="zh-CN" sz="1000" b="1"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7</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.3.2025-31.8.2025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re-run</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from</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spring</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-summer 2024)</a:t>
            </a:r>
            <a:br>
              <a:rPr lang="zh-CN" altLang="en-US" sz="1000" b="0" i="0" u="none" strike="noStrike" kern="0" cap="none" spc="0" baseline="0">
                <a:solidFill>
                  <a:schemeClr val="tx1"/>
                </a:solidFill>
                <a:latin typeface="Arial" pitchFamily="0" charset="0"/>
                <a:ea typeface="Droid Sans" pitchFamily="0" charset="0"/>
                <a:cs typeface="Helvetica" pitchFamily="34" charset="0"/>
              </a:rPr>
            </a:br>
            <a:br>
              <a:rPr lang="zh-CN" altLang="en-US" sz="1000" b="0" i="0" u="none" strike="noStrike" kern="0" cap="none" spc="0" baseline="0">
                <a:solidFill>
                  <a:schemeClr val="tx1"/>
                </a:solidFill>
                <a:latin typeface="Arial" pitchFamily="0" charset="0"/>
                <a:ea typeface="Droid Sans" pitchFamily="0" charset="0"/>
                <a:cs typeface="Helvetica" pitchFamily="34" charset="0"/>
              </a:rPr>
            </a:br>
            <a:br>
              <a:rPr lang="zh-CN" altLang="en-US" sz="1000" b="0" i="0" u="none" strike="noStrike" kern="0" cap="none" spc="0" baseline="0">
                <a:solidFill>
                  <a:schemeClr val="tx1"/>
                </a:solidFill>
                <a:latin typeface="Arial" pitchFamily="0" charset="0"/>
                <a:ea typeface="Droid Sans" pitchFamily="0" charset="0"/>
                <a:cs typeface="Helvetica" pitchFamily="34" charset="0"/>
              </a:rPr>
            </a:b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Forecast</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deadline for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All</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markets</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2nd of </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June</a:t>
            </a:r>
            <a:r>
              <a:rPr lang="en-US" altLang="zh-CN" sz="1000" b="0" i="0" u="none" strike="noStrike" kern="0" cap="none" spc="0" baseline="0">
                <a:solidFill>
                  <a:srgbClr val="000000"/>
                </a:solidFill>
                <a:latin typeface="Arial" pitchFamily="0" charset="0"/>
                <a:ea typeface="Droid Sans" pitchFamily="0" charset="0"/>
                <a:cs typeface="Helvetica" pitchFamily="34" charset="0"/>
                <a:sym typeface="Arial" pitchFamily="0" charset="0"/>
              </a:rPr>
              <a:t> 2024</a:t>
            </a:r>
            <a:br>
              <a:rPr lang="zh-CN" altLang="en-US" sz="1000" b="0" i="0" u="none" strike="noStrike" kern="0" cap="none" spc="0" baseline="0">
                <a:solidFill>
                  <a:schemeClr val="tx1"/>
                </a:solidFill>
                <a:latin typeface="Arial" pitchFamily="0" charset="0"/>
                <a:ea typeface="Droid Sans" pitchFamily="0" charset="0"/>
                <a:cs typeface="Helvetica" pitchFamily="34" charset="0"/>
              </a:rPr>
            </a:br>
            <a:endParaRPr lang="zh-CN" altLang="en-US" sz="1000" b="0" i="0" u="none" strike="noStrike" kern="200" cap="none" spc="0" baseline="0">
              <a:solidFill>
                <a:srgbClr val="000000"/>
              </a:solidFill>
              <a:latin typeface="Arial" pitchFamily="0" charset="0"/>
              <a:ea typeface="Droid Sans" pitchFamily="0" charset="0"/>
              <a:cs typeface="Helvetica" pitchFamily="34" charset="0"/>
              <a:sym typeface="Trebuchet MS" pitchFamily="34" charset="0"/>
            </a:endParaRPr>
          </a:p>
        </p:txBody>
      </p:sp>
      <p:sp>
        <p:nvSpPr>
          <p:cNvPr id="804" name="Rectangles"/>
          <p:cNvSpPr>
            <a:spLocks/>
          </p:cNvSpPr>
          <p:nvPr/>
        </p:nvSpPr>
        <p:spPr>
          <a:xfrm rot="0">
            <a:off x="2435025" y="3848314"/>
            <a:ext cx="1533378"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tealight candleholders</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apple green</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pic>
        <p:nvPicPr>
          <p:cNvPr id="805" name="Images"/>
          <p:cNvPicPr>
            <a:picLocks noChangeAspect="1"/>
          </p:cNvPicPr>
          <p:nvPr/>
        </p:nvPicPr>
        <p:blipFill>
          <a:blip r:embed="rId1" cstate="print"/>
          <a:stretch>
            <a:fillRect/>
          </a:stretch>
        </p:blipFill>
        <p:spPr>
          <a:xfrm rot="0">
            <a:off x="2706576" y="3268934"/>
            <a:ext cx="495138" cy="455216"/>
          </a:xfrm>
          <a:prstGeom prst="rect"/>
          <a:noFill/>
          <a:ln w="12700" cmpd="sng" cap="flat">
            <a:noFill/>
            <a:prstDash val="solid"/>
            <a:miter/>
          </a:ln>
        </p:spPr>
      </p:pic>
      <p:sp>
        <p:nvSpPr>
          <p:cNvPr id="806" name="Rectangles"/>
          <p:cNvSpPr>
            <a:spLocks/>
          </p:cNvSpPr>
          <p:nvPr/>
        </p:nvSpPr>
        <p:spPr>
          <a:xfrm rot="0">
            <a:off x="3906712" y="3848314"/>
            <a:ext cx="1586255" cy="528059"/>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Taika mug 0,4L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rose, light lilac &amp; sage</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grpSp>
        <p:nvGrpSpPr>
          <p:cNvPr id="809" name="Combination"/>
          <p:cNvGrpSpPr>
            <a:grpSpLocks/>
          </p:cNvGrpSpPr>
          <p:nvPr/>
        </p:nvGrpSpPr>
        <p:grpSpPr>
          <a:xfrm>
            <a:off x="1276207" y="3032382"/>
            <a:ext cx="1021941" cy="668453"/>
            <a:chOff x="1276207" y="3032382"/>
            <a:chExt cx="1021941" cy="668453"/>
          </a:xfrm>
        </p:grpSpPr>
        <p:pic>
          <p:nvPicPr>
            <p:cNvPr id="807" name="Images"/>
            <p:cNvPicPr>
              <a:picLocks noChangeAspect="1"/>
            </p:cNvPicPr>
            <p:nvPr/>
          </p:nvPicPr>
          <p:blipFill>
            <a:blip r:embed="rId2" cstate="print"/>
            <a:stretch>
              <a:fillRect/>
            </a:stretch>
          </p:blipFill>
          <p:spPr>
            <a:xfrm rot="0">
              <a:off x="1276207" y="3032382"/>
              <a:ext cx="505811" cy="657527"/>
            </a:xfrm>
            <a:prstGeom prst="rect"/>
            <a:noFill/>
            <a:ln w="12700" cmpd="sng" cap="flat">
              <a:noFill/>
              <a:prstDash val="solid"/>
              <a:miter/>
            </a:ln>
          </p:spPr>
        </p:pic>
        <p:pic>
          <p:nvPicPr>
            <p:cNvPr id="808" name="Images"/>
            <p:cNvPicPr>
              <a:picLocks noChangeAspect="1"/>
            </p:cNvPicPr>
            <p:nvPr/>
          </p:nvPicPr>
          <p:blipFill>
            <a:blip r:embed="rId3" cstate="print"/>
            <a:stretch>
              <a:fillRect/>
            </a:stretch>
          </p:blipFill>
          <p:spPr>
            <a:xfrm rot="0">
              <a:off x="1803010" y="3200354"/>
              <a:ext cx="495138" cy="500481"/>
            </a:xfrm>
            <a:prstGeom prst="rect"/>
            <a:noFill/>
            <a:ln w="12700" cmpd="sng" cap="flat">
              <a:noFill/>
              <a:prstDash val="solid"/>
              <a:miter/>
            </a:ln>
          </p:spPr>
        </p:pic>
      </p:grpSp>
      <p:sp>
        <p:nvSpPr>
          <p:cNvPr id="810" name="Rectangles"/>
          <p:cNvSpPr>
            <a:spLocks/>
          </p:cNvSpPr>
          <p:nvPr/>
        </p:nvSpPr>
        <p:spPr>
          <a:xfrm rot="0">
            <a:off x="5745086" y="3848314"/>
            <a:ext cx="1781122" cy="528059"/>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9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Teema mug 0,3L</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rose, light lilac, sage</a:t>
            </a:r>
            <a:br>
              <a:rPr lang="zh-CN" altLang="en-US" sz="1050" b="0" i="0" u="none" strike="noStrike" kern="200" cap="none" spc="0" baseline="0">
                <a:solidFill>
                  <a:schemeClr val="tx1"/>
                </a:solidFill>
                <a:latin typeface="Arial" pitchFamily="0" charset="0"/>
                <a:ea typeface="Droid Sans" pitchFamily="0" charset="0"/>
                <a:cs typeface="Droid Sans"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rPr>
              <a:t>(light lilac conti in the DTC)</a:t>
            </a: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grpSp>
        <p:nvGrpSpPr>
          <p:cNvPr id="817" name="Combination"/>
          <p:cNvGrpSpPr>
            <a:grpSpLocks/>
          </p:cNvGrpSpPr>
          <p:nvPr/>
        </p:nvGrpSpPr>
        <p:grpSpPr>
          <a:xfrm>
            <a:off x="5674245" y="1977563"/>
            <a:ext cx="2053699" cy="1746588"/>
            <a:chOff x="5674245" y="1977563"/>
            <a:chExt cx="2053699" cy="1746588"/>
          </a:xfrm>
        </p:grpSpPr>
        <p:pic>
          <p:nvPicPr>
            <p:cNvPr id="811" name="Images" descr="A white bowl with a white background&#10;&#10;Description automatically generated"/>
            <p:cNvPicPr>
              <a:picLocks noChangeAspect="1"/>
            </p:cNvPicPr>
            <p:nvPr/>
          </p:nvPicPr>
          <p:blipFill>
            <a:blip r:embed="rId4" cstate="print"/>
            <a:stretch>
              <a:fillRect/>
            </a:stretch>
          </p:blipFill>
          <p:spPr>
            <a:xfrm rot="0">
              <a:off x="7008400" y="2539347"/>
              <a:ext cx="719543" cy="734610"/>
            </a:xfrm>
            <a:prstGeom prst="rect"/>
            <a:noFill/>
            <a:ln w="12700" cmpd="sng" cap="flat">
              <a:noFill/>
              <a:prstDash val="solid"/>
              <a:miter/>
            </a:ln>
          </p:spPr>
        </p:pic>
        <p:pic>
          <p:nvPicPr>
            <p:cNvPr id="812" name="Images"/>
            <p:cNvPicPr>
              <a:picLocks noChangeAspect="1"/>
            </p:cNvPicPr>
            <p:nvPr/>
          </p:nvPicPr>
          <p:blipFill>
            <a:blip r:embed="rId5" cstate="print"/>
            <a:stretch>
              <a:fillRect/>
            </a:stretch>
          </p:blipFill>
          <p:spPr>
            <a:xfrm rot="0">
              <a:off x="5730671" y="2079942"/>
              <a:ext cx="589567" cy="600037"/>
            </a:xfrm>
            <a:prstGeom prst="rect"/>
            <a:noFill/>
            <a:ln w="12700" cmpd="sng" cap="flat">
              <a:noFill/>
              <a:prstDash val="solid"/>
              <a:miter/>
            </a:ln>
          </p:spPr>
        </p:pic>
        <p:pic>
          <p:nvPicPr>
            <p:cNvPr id="813" name="Images"/>
            <p:cNvPicPr>
              <a:picLocks noChangeAspect="1"/>
            </p:cNvPicPr>
            <p:nvPr/>
          </p:nvPicPr>
          <p:blipFill>
            <a:blip r:embed="rId6" cstate="print"/>
            <a:stretch>
              <a:fillRect/>
            </a:stretch>
          </p:blipFill>
          <p:spPr>
            <a:xfrm rot="0">
              <a:off x="5674245" y="2813717"/>
              <a:ext cx="660497" cy="269429"/>
            </a:xfrm>
            <a:prstGeom prst="rect"/>
            <a:noFill/>
            <a:ln w="12700" cmpd="sng" cap="flat">
              <a:noFill/>
              <a:prstDash val="solid"/>
              <a:miter/>
            </a:ln>
          </p:spPr>
        </p:pic>
        <p:pic>
          <p:nvPicPr>
            <p:cNvPr id="814" name="Images"/>
            <p:cNvPicPr>
              <a:picLocks noChangeAspect="1"/>
            </p:cNvPicPr>
            <p:nvPr/>
          </p:nvPicPr>
          <p:blipFill>
            <a:blip r:embed="rId7" cstate="print"/>
            <a:stretch>
              <a:fillRect/>
            </a:stretch>
          </p:blipFill>
          <p:spPr>
            <a:xfrm rot="0">
              <a:off x="5783644" y="3256587"/>
              <a:ext cx="545210" cy="419429"/>
            </a:xfrm>
            <a:prstGeom prst="rect"/>
            <a:noFill/>
            <a:ln w="12700" cmpd="sng" cap="flat">
              <a:noFill/>
              <a:prstDash val="solid"/>
              <a:miter/>
            </a:ln>
          </p:spPr>
        </p:pic>
        <p:pic>
          <p:nvPicPr>
            <p:cNvPr id="815" name="Images" descr="A white plate with a white border&#10;&#10;Description automatically generated"/>
            <p:cNvPicPr>
              <a:picLocks noChangeAspect="1"/>
            </p:cNvPicPr>
            <p:nvPr/>
          </p:nvPicPr>
          <p:blipFill>
            <a:blip r:embed="rId8" cstate="print"/>
            <a:stretch>
              <a:fillRect/>
            </a:stretch>
          </p:blipFill>
          <p:spPr>
            <a:xfrm rot="0">
              <a:off x="6958013" y="1977563"/>
              <a:ext cx="769930" cy="786051"/>
            </a:xfrm>
            <a:prstGeom prst="rect"/>
            <a:noFill/>
            <a:ln w="12700" cmpd="sng" cap="flat">
              <a:noFill/>
              <a:prstDash val="solid"/>
              <a:miter/>
            </a:ln>
          </p:spPr>
        </p:pic>
        <p:pic>
          <p:nvPicPr>
            <p:cNvPr id="816" name="Images" descr="A white mug with a handle&#10;&#10;Description automatically generated"/>
            <p:cNvPicPr>
              <a:picLocks noChangeAspect="1"/>
            </p:cNvPicPr>
            <p:nvPr/>
          </p:nvPicPr>
          <p:blipFill>
            <a:blip r:embed="rId9" cstate="print"/>
            <a:stretch>
              <a:fillRect/>
            </a:stretch>
          </p:blipFill>
          <p:spPr>
            <a:xfrm rot="0">
              <a:off x="7145163" y="3150687"/>
              <a:ext cx="561702" cy="573463"/>
            </a:xfrm>
            <a:prstGeom prst="rect"/>
            <a:noFill/>
            <a:ln w="12700" cmpd="sng" cap="flat">
              <a:noFill/>
              <a:prstDash val="solid"/>
              <a:miter/>
            </a:ln>
          </p:spPr>
        </p:pic>
      </p:grpSp>
      <p:sp>
        <p:nvSpPr>
          <p:cNvPr id="818" name="Oval"/>
          <p:cNvSpPr>
            <a:spLocks noChangeAspect="1"/>
          </p:cNvSpPr>
          <p:nvPr/>
        </p:nvSpPr>
        <p:spPr>
          <a:xfrm rot="0">
            <a:off x="10598401" y="354354"/>
            <a:ext cx="1106235" cy="1106235"/>
          </a:xfrm>
          <a:prstGeom prst="ellipse"/>
          <a:solidFill>
            <a:schemeClr val="tx2"/>
          </a:solidFill>
          <a:ln w="25400" cmpd="sng" cap="flat">
            <a:noFill/>
            <a:prstDash val="solid"/>
            <a:round/>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r>
              <a:rPr lang="en-US" altLang="zh-CN" sz="900" b="0" i="0" u="none" strike="noStrike" kern="1200" cap="none" spc="0" baseline="0">
                <a:solidFill>
                  <a:schemeClr val="tx1"/>
                </a:solidFill>
                <a:latin typeface="Arial" pitchFamily="0" charset="0"/>
                <a:ea typeface="Droid Sans" pitchFamily="0" charset="0"/>
                <a:cs typeface="Arial" pitchFamily="0" charset="0"/>
              </a:rPr>
              <a:t>Seasonal</a:t>
            </a:r>
            <a:endParaRPr lang="zh-CN" altLang="en-US" sz="900" b="0" i="0" u="none" strike="noStrike" kern="1200" cap="none" spc="0" baseline="0">
              <a:solidFill>
                <a:schemeClr val="tx1"/>
              </a:solidFill>
              <a:latin typeface="Arial" pitchFamily="0" charset="0"/>
              <a:ea typeface="Droid Sans" pitchFamily="0" charset="0"/>
              <a:cs typeface="Arial" pitchFamily="0" charset="0"/>
            </a:endParaRPr>
          </a:p>
        </p:txBody>
      </p:sp>
      <p:sp>
        <p:nvSpPr>
          <p:cNvPr id="819" name="Rectangles"/>
          <p:cNvSpPr>
            <a:spLocks/>
          </p:cNvSpPr>
          <p:nvPr/>
        </p:nvSpPr>
        <p:spPr>
          <a:xfrm rot="0">
            <a:off x="9468694" y="3848314"/>
            <a:ext cx="1560165"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a:t>
            </a: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Iittala mini glass birds </a:t>
            </a:r>
            <a:br>
              <a:rPr lang="zh-CN" altLang="en-US"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pink 3set</a:t>
            </a:r>
            <a:endPar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endParaRPr>
          </a:p>
          <a:p>
            <a:pPr marL="0" indent="0" algn="ctr" defTabSz="1219073" eaLnBrk="1" latinLnBrk="0" hangingPunct="1">
              <a:lnSpc>
                <a:spcPct val="100000"/>
              </a:lnSpc>
              <a:spcBef>
                <a:spcPct val="20000"/>
              </a:spcBef>
              <a:spcAft>
                <a:spcPts val="0"/>
              </a:spcAft>
              <a:buNone/>
            </a:pP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pic>
        <p:nvPicPr>
          <p:cNvPr id="820" name="Images"/>
          <p:cNvPicPr>
            <a:picLocks noChangeAspect="1"/>
          </p:cNvPicPr>
          <p:nvPr/>
        </p:nvPicPr>
        <p:blipFill>
          <a:blip r:embed="rId10" cstate="print"/>
          <a:stretch>
            <a:fillRect/>
          </a:stretch>
        </p:blipFill>
        <p:spPr>
          <a:xfrm rot="0">
            <a:off x="8044040" y="3050534"/>
            <a:ext cx="1134222" cy="625288"/>
          </a:xfrm>
          <a:prstGeom prst="rect"/>
          <a:noFill/>
          <a:ln w="12700" cmpd="sng" cap="flat">
            <a:noFill/>
            <a:prstDash val="solid"/>
            <a:miter/>
          </a:ln>
        </p:spPr>
      </p:pic>
      <p:pic>
        <p:nvPicPr>
          <p:cNvPr id="821" name="Images"/>
          <p:cNvPicPr>
            <a:picLocks noChangeAspect="1"/>
          </p:cNvPicPr>
          <p:nvPr/>
        </p:nvPicPr>
        <p:blipFill>
          <a:blip r:embed="rId11" cstate="print"/>
          <a:stretch>
            <a:fillRect/>
          </a:stretch>
        </p:blipFill>
        <p:spPr>
          <a:xfrm rot="0">
            <a:off x="9654529" y="3127412"/>
            <a:ext cx="1069132" cy="548409"/>
          </a:xfrm>
          <a:prstGeom prst="rect"/>
          <a:noFill/>
          <a:ln w="12700" cmpd="sng" cap="flat">
            <a:noFill/>
            <a:prstDash val="solid"/>
            <a:miter/>
          </a:ln>
        </p:spPr>
      </p:pic>
      <p:sp>
        <p:nvSpPr>
          <p:cNvPr id="822" name="Rectangles"/>
          <p:cNvSpPr>
            <a:spLocks/>
          </p:cNvSpPr>
          <p:nvPr/>
        </p:nvSpPr>
        <p:spPr>
          <a:xfrm rot="0">
            <a:off x="7778327" y="3848314"/>
            <a:ext cx="1533377" cy="840094"/>
          </a:xfrm>
          <a:prstGeom prst="rect"/>
          <a:noFill/>
          <a:ln w="12700" cmpd="sng" cap="flat">
            <a:noFill/>
            <a:prstDash val="solid"/>
            <a:miter/>
          </a:ln>
        </p:spPr>
        <p:txBody>
          <a:bodyPr vert="horz" wrap="square" lIns="91440" tIns="45720" rIns="91440" bIns="45720" anchor="t" anchorCtr="0">
            <a:prstTxWarp prst="textNoShape"/>
          </a:bodyPr>
          <a:lstStyle/>
          <a:p>
            <a:pPr marL="0" indent="0" algn="ctr" defTabSz="1219073" eaLnBrk="1" latinLnBrk="0" hangingPunct="1">
              <a:lnSpc>
                <a:spcPct val="100000"/>
              </a:lnSpc>
              <a:spcBef>
                <a:spcPct val="20000"/>
              </a:spcBef>
              <a:spcAft>
                <a:spcPts val="0"/>
              </a:spcAft>
              <a:buNone/>
            </a:pPr>
            <a:r>
              <a:rPr lang="en-US" altLang="zh-CN" sz="1050" b="0" i="0" u="none" strike="noStrike" kern="200" cap="none" spc="0" baseline="0">
                <a:solidFill>
                  <a:schemeClr val="tx1"/>
                </a:solidFill>
                <a:latin typeface="Arial" pitchFamily="0" charset="0"/>
                <a:ea typeface="Droid Sans" pitchFamily="0" charset="0"/>
                <a:cs typeface="Droid Sans" pitchFamily="0" charset="0"/>
              </a:rPr>
              <a:t> </a:t>
            </a: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Iittala mini glass birds </a:t>
            </a:r>
            <a:br>
              <a:rPr lang="zh-CN" altLang="en-US"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br>
            <a:r>
              <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rPr>
              <a:t>yellow 3-set</a:t>
            </a:r>
            <a:endParaRPr lang="en-US" altLang="zh-CN" sz="1050" b="0" i="0" u="none" strike="noStrike" kern="200" cap="none" spc="0" baseline="0">
              <a:solidFill>
                <a:schemeClr val="tx1"/>
              </a:solidFill>
              <a:latin typeface="Arial" pitchFamily="0" charset="0"/>
              <a:ea typeface="Droid Sans" pitchFamily="0" charset="0"/>
              <a:cs typeface="Droid Sans" pitchFamily="0" charset="0"/>
              <a:sym typeface="Arial" pitchFamily="0" charset="0"/>
            </a:endParaRPr>
          </a:p>
          <a:p>
            <a:pPr marL="0" indent="0" algn="ctr" defTabSz="1219073" eaLnBrk="1" latinLnBrk="0" hangingPunct="1">
              <a:lnSpc>
                <a:spcPct val="100000"/>
              </a:lnSpc>
              <a:spcBef>
                <a:spcPct val="20000"/>
              </a:spcBef>
              <a:spcAft>
                <a:spcPts val="0"/>
              </a:spcAft>
              <a:buNone/>
            </a:pPr>
            <a:endParaRPr lang="zh-CN" altLang="en-US" sz="1050" b="0" i="0" u="none" strike="noStrike" kern="200" cap="none" spc="0" baseline="0">
              <a:solidFill>
                <a:schemeClr val="tx1"/>
              </a:solidFill>
              <a:latin typeface="Arial" pitchFamily="0" charset="0"/>
              <a:ea typeface="Droid Sans" pitchFamily="0" charset="0"/>
              <a:cs typeface="Droid Sans" pitchFamily="0" charset="0"/>
            </a:endParaRPr>
          </a:p>
        </p:txBody>
      </p:sp>
      <p:pic>
        <p:nvPicPr>
          <p:cNvPr id="823" name="Images"/>
          <p:cNvPicPr>
            <a:picLocks noChangeAspect="1"/>
          </p:cNvPicPr>
          <p:nvPr/>
        </p:nvPicPr>
        <p:blipFill>
          <a:blip r:embed="rId12" cstate="print"/>
          <a:stretch>
            <a:fillRect/>
          </a:stretch>
        </p:blipFill>
        <p:spPr>
          <a:xfrm rot="11039">
            <a:off x="3265304" y="3273466"/>
            <a:ext cx="422332" cy="459301"/>
          </a:xfrm>
          <a:prstGeom prst="rect"/>
          <a:noFill/>
          <a:ln w="12700" cmpd="sng" cap="flat">
            <a:noFill/>
            <a:prstDash val="solid"/>
            <a:miter/>
          </a:ln>
        </p:spPr>
      </p:pic>
      <p:grpSp>
        <p:nvGrpSpPr>
          <p:cNvPr id="828" name="Combination"/>
          <p:cNvGrpSpPr>
            <a:grpSpLocks/>
          </p:cNvGrpSpPr>
          <p:nvPr/>
        </p:nvGrpSpPr>
        <p:grpSpPr>
          <a:xfrm>
            <a:off x="4026543" y="3150687"/>
            <a:ext cx="1586254" cy="557490"/>
            <a:chOff x="4026543" y="3150687"/>
            <a:chExt cx="1586254" cy="557490"/>
          </a:xfrm>
        </p:grpSpPr>
        <p:grpSp>
          <p:nvGrpSpPr>
            <p:cNvPr id="826" name="Combination"/>
            <p:cNvGrpSpPr>
              <a:grpSpLocks/>
            </p:cNvGrpSpPr>
            <p:nvPr/>
          </p:nvGrpSpPr>
          <p:grpSpPr>
            <a:xfrm>
              <a:off x="4555869" y="3150687"/>
              <a:ext cx="1056928" cy="557490"/>
              <a:chOff x="4555869" y="3150687"/>
              <a:chExt cx="1056928" cy="557490"/>
            </a:xfrm>
          </p:grpSpPr>
          <p:pic>
            <p:nvPicPr>
              <p:cNvPr id="824" name="Images"/>
              <p:cNvPicPr>
                <a:picLocks noChangeAspect="1"/>
              </p:cNvPicPr>
              <p:nvPr/>
            </p:nvPicPr>
            <p:blipFill>
              <a:blip r:embed="rId13" cstate="print"/>
              <a:stretch>
                <a:fillRect/>
              </a:stretch>
            </p:blipFill>
            <p:spPr>
              <a:xfrm rot="0">
                <a:off x="4555869" y="3159159"/>
                <a:ext cx="525928" cy="546561"/>
              </a:xfrm>
              <a:prstGeom prst="rect"/>
              <a:noFill/>
              <a:ln w="12700" cmpd="sng" cap="flat">
                <a:noFill/>
                <a:prstDash val="solid"/>
                <a:miter/>
              </a:ln>
            </p:spPr>
          </p:pic>
          <p:pic>
            <p:nvPicPr>
              <p:cNvPr id="825" name="Images"/>
              <p:cNvPicPr>
                <a:picLocks noChangeAspect="1"/>
              </p:cNvPicPr>
              <p:nvPr/>
            </p:nvPicPr>
            <p:blipFill>
              <a:blip r:embed="rId14" cstate="print"/>
              <a:stretch>
                <a:fillRect/>
              </a:stretch>
            </p:blipFill>
            <p:spPr>
              <a:xfrm rot="0">
                <a:off x="5086868" y="3150687"/>
                <a:ext cx="525929" cy="557490"/>
              </a:xfrm>
              <a:prstGeom prst="rect"/>
              <a:noFill/>
              <a:ln w="12700" cmpd="sng" cap="flat">
                <a:noFill/>
                <a:prstDash val="solid"/>
                <a:miter/>
              </a:ln>
            </p:spPr>
          </p:pic>
        </p:grpSp>
        <p:pic>
          <p:nvPicPr>
            <p:cNvPr id="827" name="Images"/>
            <p:cNvPicPr>
              <a:picLocks noChangeAspect="1"/>
            </p:cNvPicPr>
            <p:nvPr/>
          </p:nvPicPr>
          <p:blipFill>
            <a:blip r:embed="rId15" cstate="print"/>
            <a:stretch>
              <a:fillRect/>
            </a:stretch>
          </p:blipFill>
          <p:spPr>
            <a:xfrm rot="0">
              <a:off x="4026543" y="3150973"/>
              <a:ext cx="525928" cy="536497"/>
            </a:xfrm>
            <a:prstGeom prst="rect"/>
            <a:noFill/>
            <a:ln w="12700" cmpd="sng" cap="flat">
              <a:noFill/>
              <a:prstDash val="solid"/>
              <a:miter/>
            </a:ln>
          </p:spPr>
        </p:pic>
      </p:grpSp>
      <p:pic>
        <p:nvPicPr>
          <p:cNvPr id="829" name="Images"/>
          <p:cNvPicPr>
            <a:picLocks noChangeAspect="1"/>
          </p:cNvPicPr>
          <p:nvPr/>
        </p:nvPicPr>
        <p:blipFill>
          <a:blip r:embed="rId16" cstate="print"/>
          <a:stretch>
            <a:fillRect/>
          </a:stretch>
        </p:blipFill>
        <p:spPr>
          <a:xfrm rot="0">
            <a:off x="6487266" y="3271234"/>
            <a:ext cx="550108" cy="429600"/>
          </a:xfrm>
          <a:prstGeom prst="rect"/>
          <a:noFill/>
          <a:ln w="12700" cmpd="sng" cap="flat">
            <a:noFill/>
            <a:prstDash val="solid"/>
            <a:miter/>
          </a:ln>
        </p:spPr>
      </p:pic>
      <p:pic>
        <p:nvPicPr>
          <p:cNvPr id="830" name="Images"/>
          <p:cNvPicPr>
            <a:picLocks noChangeAspect="1"/>
          </p:cNvPicPr>
          <p:nvPr/>
        </p:nvPicPr>
        <p:blipFill>
          <a:blip r:embed="rId17" cstate="print"/>
          <a:stretch>
            <a:fillRect/>
          </a:stretch>
        </p:blipFill>
        <p:spPr>
          <a:xfrm rot="0">
            <a:off x="6410021" y="2799340"/>
            <a:ext cx="596085" cy="272271"/>
          </a:xfrm>
          <a:prstGeom prst="rect"/>
          <a:noFill/>
          <a:ln w="12700" cmpd="sng" cap="flat">
            <a:noFill/>
            <a:prstDash val="solid"/>
            <a:miter/>
          </a:ln>
        </p:spPr>
      </p:pic>
      <p:pic>
        <p:nvPicPr>
          <p:cNvPr id="831" name="Images"/>
          <p:cNvPicPr>
            <a:picLocks noChangeAspect="1"/>
          </p:cNvPicPr>
          <p:nvPr/>
        </p:nvPicPr>
        <p:blipFill>
          <a:blip r:embed="rId18" cstate="print"/>
          <a:stretch>
            <a:fillRect/>
          </a:stretch>
        </p:blipFill>
        <p:spPr>
          <a:xfrm rot="0">
            <a:off x="6409164" y="2099256"/>
            <a:ext cx="553983" cy="540912"/>
          </a:xfrm>
          <a:prstGeom prst="rect"/>
          <a:noFill/>
          <a:ln w="12700" cmpd="sng" cap="flat">
            <a:noFill/>
            <a:prstDash val="solid"/>
            <a:miter/>
          </a:ln>
        </p:spPr>
      </p:pic>
    </p:spTree>
    <p:extLst>
      <p:ext uri="{BB962C8B-B14F-4D97-AF65-F5344CB8AC3E}">
        <p14:creationId xmlns:p14="http://schemas.microsoft.com/office/powerpoint/2010/main" val="1751660400"/>
      </p:ext>
    </p:extLst>
  </p:cSld>
  <p:clrMapOvr>
    <a:masterClrMapping/>
  </p:clrMapOvr>
</p:sld>
</file>

<file path=ppt/slides/slide37.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838" name="Text box"/>
          <p:cNvSpPr>
            <a:spLocks noGrp="1"/>
          </p:cNvSpPr>
          <p:nvPr>
            <p:ph type="body" idx="4294967295"/>
          </p:nvPr>
        </p:nvSpPr>
        <p:spPr>
          <a:xfrm rot="0">
            <a:off x="477837" y="2845369"/>
            <a:ext cx="11217275" cy="1214331"/>
          </a:xfrm>
          <a:prstGeom prst="rect"/>
          <a:noFill/>
          <a:ln w="12700" cmpd="sng" cap="flat">
            <a:noFill/>
            <a:prstDash val="solid"/>
            <a:miter/>
          </a:ln>
        </p:spPr>
        <p:txBody>
          <a:bodyPr vert="horz" wrap="square" lIns="91440" tIns="45720" rIns="91440" bIns="45720" anchor="ctr" anchorCtr="0">
            <a:prstTxWarp prst="textNoShape"/>
          </a:bodyPr>
          <a:lstStyle/>
          <a:p>
            <a:pPr marL="0" indent="0" algn="ctr" defTabSz="0">
              <a:lnSpc>
                <a:spcPct val="100000"/>
              </a:lnSpc>
              <a:spcBef>
                <a:spcPts val="0"/>
              </a:spcBef>
              <a:spcAft>
                <a:spcPts val="0"/>
              </a:spcAft>
              <a:buNone/>
            </a:pPr>
            <a:r>
              <a:rPr lang="en-US" altLang="zh-CN" sz="4000" b="0" i="0" u="none" strike="noStrike" kern="200" cap="none" spc="0" baseline="0">
                <a:solidFill>
                  <a:schemeClr val="tx1"/>
                </a:solidFill>
                <a:latin typeface="Arial" pitchFamily="0" charset="0"/>
                <a:ea typeface="Droid Sans" pitchFamily="0" charset="0"/>
                <a:cs typeface="Lucida Sans"/>
              </a:rPr>
              <a:t>THANK YOU</a:t>
            </a:r>
            <a:endParaRPr lang="zh-CN" altLang="en-US" sz="4000" b="0" i="0" u="none" strike="noStrike" kern="200" cap="none" spc="0" baseline="0">
              <a:solidFill>
                <a:schemeClr val="tx1"/>
              </a:solidFill>
              <a:latin typeface="Arial" pitchFamily="0" charset="0"/>
              <a:ea typeface="Droid Sans" pitchFamily="0" charset="0"/>
              <a:cs typeface="Lucida Sans"/>
            </a:endParaRPr>
          </a:p>
        </p:txBody>
      </p:sp>
    </p:spTree>
    <p:extLst>
      <p:ext uri="{BB962C8B-B14F-4D97-AF65-F5344CB8AC3E}">
        <p14:creationId xmlns:p14="http://schemas.microsoft.com/office/powerpoint/2010/main" val="707640227"/>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FFC600"/>
      </a:dk2>
      <a:lt2>
        <a:srgbClr val="ECECEC"/>
      </a:lt2>
      <a:accent1>
        <a:srgbClr val="F7F7F7"/>
      </a:accent1>
      <a:accent2>
        <a:srgbClr val="FFDB86"/>
      </a:accent2>
      <a:accent3>
        <a:srgbClr val="FFE8B2"/>
      </a:accent3>
      <a:accent4>
        <a:srgbClr val="000000"/>
      </a:accent4>
      <a:accent5>
        <a:srgbClr val="000000"/>
      </a:accent5>
      <a:accent6>
        <a:srgbClr val="DE3600"/>
      </a:accent6>
      <a:hlink>
        <a:srgbClr val="000000"/>
      </a:hlink>
      <a:folHlink>
        <a:srgbClr val="000000"/>
      </a:folHlink>
    </a:clrScheme>
    <a:fontScheme name="Office Theme">
      <a:majorFont>
        <a:latin typeface=""/>
        <a:ea typeface=""/>
        <a:cs typeface=""/>
      </a:majorFont>
      <a:minorFont>
        <a:latin typeface=""/>
        <a:ea typeface=""/>
        <a:cs typeface=""/>
      </a:minorFont>
    </a:fontScheme>
    <a:fmtScheme name="Office Theme">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theme>
</file>

<file path=ppt/theme/theme2.xml><?xml version="1.0" encoding="utf-8"?>
<a:theme xmlns:a="http://schemas.openxmlformats.org/drawingml/2006/main" name="1_Office Theme">
  <a:themeElements>
    <a:clrScheme name="1_Office Theme">
      <a:dk1>
        <a:srgbClr val="000000"/>
      </a:dk1>
      <a:lt1>
        <a:srgbClr val="FFFFFF"/>
      </a:lt1>
      <a:dk2>
        <a:srgbClr val="FFC600"/>
      </a:dk2>
      <a:lt2>
        <a:srgbClr val="ECECEC"/>
      </a:lt2>
      <a:accent1>
        <a:srgbClr val="F7F7F7"/>
      </a:accent1>
      <a:accent2>
        <a:srgbClr val="FFDB86"/>
      </a:accent2>
      <a:accent3>
        <a:srgbClr val="FFE8B2"/>
      </a:accent3>
      <a:accent4>
        <a:srgbClr val="000000"/>
      </a:accent4>
      <a:accent5>
        <a:srgbClr val="000000"/>
      </a:accent5>
      <a:accent6>
        <a:srgbClr val="DE3600"/>
      </a:accent6>
      <a:hlink>
        <a:srgbClr val="000000"/>
      </a:hlink>
      <a:folHlink>
        <a:srgbClr val="000000"/>
      </a:folHlink>
    </a:clrScheme>
    <a:fontScheme name="1_Office Theme">
      <a:majorFont>
        <a:latin typeface=""/>
        <a:ea typeface=""/>
        <a:cs typeface=""/>
      </a:majorFont>
      <a:minorFont>
        <a:latin typeface=""/>
        <a:ea typeface=""/>
        <a:cs typeface=""/>
      </a:minorFont>
    </a:fontScheme>
    <a:fmtScheme name="1_Office Theme">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theme>
</file>

<file path=ppt/theme/theme3.xml><?xml version="1.0" encoding="utf-8"?>
<a:theme xmlns:a="http://schemas.openxmlformats.org/drawingml/2006/main" name="notesMaster1">
  <a:themeElements>
    <a:clrScheme name="notesMaster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otesMaster1">
      <a:majorFont>
        <a:latin typeface=""/>
        <a:ea typeface=""/>
        <a:cs typeface=""/>
      </a:majorFont>
      <a:minorFont>
        <a:latin typeface=""/>
        <a:ea typeface=""/>
        <a:cs typeface=""/>
      </a:minorFont>
    </a:fontScheme>
    <a:fmtScheme name="notesMaster1">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theme>
</file>

<file path=ppt/theme/theme4.xml><?xml version="1.0" encoding="utf-8"?>
<a:theme xmlns:a="http://schemas.openxmlformats.org/drawingml/2006/main" name="handoutMaster1">
  <a:themeElements>
    <a:clrScheme name="handoutMaster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andoutMaster1">
      <a:majorFont>
        <a:latin typeface=""/>
        <a:ea typeface=""/>
        <a:cs typeface=""/>
      </a:majorFont>
      <a:minorFont>
        <a:latin typeface=""/>
        <a:ea typeface=""/>
        <a:cs typeface=""/>
      </a:minorFont>
    </a:fontScheme>
    <a:fmtScheme name="handoutMaster1">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theme>
</file>

<file path=docProps/app.xml><?xml version="1.0" encoding="utf-8"?>
<Properties xmlns="http://schemas.openxmlformats.org/officeDocument/2006/extended-properties">
  <Template>Normal.eit</Template>
  <TotalTime>0</TotalTime>
  <Application>Honor_Office</Application>
  <Company>Fiskars</Company>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Keinanen, Karoliina</dc:creator>
  <cp:lastModifiedBy>HONOR Docs</cp:lastModifiedBy>
  <cp:revision>15</cp:revision>
  <cp:lastPrinted>2024-08-14T07:38:07Z</cp:lastPrinted>
  <dcterms:created xsi:type="dcterms:W3CDTF">2016-04-19T10:39:11Z</dcterms:created>
  <dcterms:modified xsi:type="dcterms:W3CDTF">2025-06-25T10:47:49Z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ContentTypeId">
    <vt:lpwstr>0x0101004B6E5EBCD8EF6840AB0D961F3B760819</vt:lpwstr>
  </property>
  <property fmtid="{D5CDD505-2E9C-101B-9397-08002B2CF9AE}" pid="4" name="Order">
    <vt:lpwstr>264900.000000000</vt:lpwstr>
  </property>
</Properties>
</file>